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lvl1pPr>
    <a:lvl2pPr marL="0" marR="0" indent="45720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lvl2pPr>
    <a:lvl3pPr marL="0" marR="0" indent="91440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lvl3pPr>
    <a:lvl4pPr marL="0" marR="0" indent="137160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lvl4pPr>
    <a:lvl5pPr marL="0" marR="0" indent="182880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lvl5pPr>
    <a:lvl6pPr marL="0" marR="0" indent="228600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lvl6pPr>
    <a:lvl7pPr marL="0" marR="0" indent="274320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lvl7pPr>
    <a:lvl8pPr marL="0" marR="0" indent="320040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lvl8pPr>
    <a:lvl9pPr marL="0" marR="0" indent="365760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53585F"/>
        </a:fontRef>
        <a:srgbClr val="5358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Row>
  </a:tblStyle>
  <a:tblStyle styleId="{C7B018BB-80A7-4F77-B60F-C8B233D01FF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3A39E5"/>
        </a:fontRef>
        <a:srgbClr val="3A39E5"/>
      </a:tcTxStyle>
      <a:tcStyle>
        <a:tcBdr>
          <a:left>
            <a:ln w="12700" cap="flat">
              <a:solidFill>
                <a:srgbClr val="525760"/>
              </a:solidFill>
              <a:prstDash val="solid"/>
              <a:miter lim="400000"/>
            </a:ln>
          </a:left>
          <a:right>
            <a:ln w="38100" cap="flat">
              <a:solidFill>
                <a:schemeClr val="accent1"/>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chemeClr val="accent1"/>
              </a:solidFill>
              <a:prstDash val="solid"/>
              <a:miter lim="400000"/>
            </a:ln>
          </a:top>
          <a:bottom>
            <a:ln w="12700" cap="flat">
              <a:solidFill>
                <a:srgbClr val="5257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25760"/>
              </a:solidFill>
              <a:prstDash val="solid"/>
              <a:miter lim="400000"/>
            </a:ln>
          </a:top>
          <a:bottom>
            <a:ln w="12700" cap="flat">
              <a:solidFill>
                <a:srgbClr val="53585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solidFill>
        </a:fill>
      </a:tcStyle>
    </a:firstRow>
  </a:tblStyle>
  <a:tblStyle styleId="{EEE7283C-3CF3-47DC-8721-378D4A62B22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EAEAEA"/>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4"/>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6060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6060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2">
              <a:hueOff val="45357"/>
              <a:satOff val="2412"/>
              <a:lumOff val="-28753"/>
            </a:schemeClr>
          </a:solidFill>
        </a:fill>
      </a:tcStyle>
    </a:firstRow>
  </a:tblStyle>
  <a:tblStyle styleId="{CF821DB8-F4EB-4A41-A1BA-3FCAFE7338EE}" styleName="">
    <a:tblBg/>
    <a:wholeTbl>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12700" cap="flat">
              <a:solidFill>
                <a:srgbClr val="545A62"/>
              </a:solidFill>
              <a:prstDash val="solid"/>
              <a:miter lim="400000"/>
            </a:ln>
          </a:top>
          <a:bottom>
            <a:ln w="12700" cap="flat">
              <a:solidFill>
                <a:srgbClr val="545A62"/>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wholeTbl>
    <a:band2H>
      <a:tcTxStyle b="def" i="def"/>
      <a:tcStyle>
        <a:tcBdr/>
        <a:fill>
          <a:solidFill>
            <a:srgbClr val="E9FAFF"/>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D5D5D"/>
              </a:solidFill>
              <a:prstDash val="solid"/>
              <a:miter lim="400000"/>
            </a:ln>
          </a:left>
          <a:right>
            <a:ln w="38100" cap="flat">
              <a:solidFill>
                <a:srgbClr val="545A62"/>
              </a:solidFill>
              <a:prstDash val="solid"/>
              <a:miter lim="400000"/>
            </a:ln>
          </a:right>
          <a:top>
            <a:ln w="12700" cap="flat">
              <a:solidFill>
                <a:srgbClr val="555A61"/>
              </a:solidFill>
              <a:prstDash val="solid"/>
              <a:miter lim="400000"/>
            </a:ln>
          </a:top>
          <a:bottom>
            <a:ln w="12700" cap="flat">
              <a:solidFill>
                <a:srgbClr val="555A61"/>
              </a:solidFill>
              <a:prstDash val="solid"/>
              <a:miter lim="400000"/>
            </a:ln>
          </a:bottom>
          <a:insideH>
            <a:ln w="12700" cap="flat">
              <a:solidFill>
                <a:srgbClr val="555A61"/>
              </a:solidFill>
              <a:prstDash val="solid"/>
              <a:miter lim="400000"/>
            </a:ln>
          </a:insideH>
          <a:insideV>
            <a:ln w="12700" cap="flat">
              <a:solidFill>
                <a:srgbClr val="5D5D5D"/>
              </a:solidFill>
              <a:prstDash val="solid"/>
              <a:miter lim="400000"/>
            </a:ln>
          </a:insideV>
        </a:tcBdr>
        <a:fill>
          <a:solidFill>
            <a:schemeClr val="accent2">
              <a:hueOff val="-527787"/>
              <a:satOff val="-26837"/>
              <a:lumOff val="15324"/>
            </a:schemeClr>
          </a:solidFill>
        </a:fill>
      </a:tcStyle>
    </a:firstCol>
    <a:lastRow>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38100" cap="flat">
              <a:solidFill>
                <a:srgbClr val="545A62"/>
              </a:solidFill>
              <a:prstDash val="solid"/>
              <a:miter lim="400000"/>
            </a:ln>
          </a:top>
          <a:bottom>
            <a:ln w="12700" cap="flat">
              <a:solidFill>
                <a:srgbClr val="5D5D5D"/>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38100" cap="flat">
              <a:solidFill>
                <a:srgbClr val="545A62"/>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1">
              <a:hueOff val="-1238625"/>
              <a:satOff val="-6134"/>
              <a:lumOff val="8689"/>
            </a:schemeClr>
          </a:solidFill>
        </a:fill>
      </a:tcStyle>
    </a:firstRow>
  </a:tblStyle>
  <a:tblStyle styleId="{33BA23B1-9221-436E-865A-0063620EA4FD}"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b="def" i="def"/>
      <a:tcStyle>
        <a:tcBdr/>
        <a:fill>
          <a:solidFill>
            <a:srgbClr val="F6F4E4"/>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5">
              <a:hueOff val="503731"/>
              <a:lumOff val="7092"/>
            </a:schemeClr>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4585E"/>
              </a:solidFill>
              <a:prstDash val="solid"/>
              <a:miter lim="400000"/>
            </a:ln>
          </a:insideH>
          <a:insideV>
            <a:ln w="12700" cap="flat">
              <a:solidFill>
                <a:srgbClr val="606060"/>
              </a:solidFill>
              <a:prstDash val="solid"/>
              <a:miter lim="400000"/>
            </a:ln>
          </a:insideV>
        </a:tcBdr>
        <a:fill>
          <a:solidFill>
            <a:schemeClr val="accent5"/>
          </a:solidFill>
        </a:fill>
      </a:tcStyle>
    </a:firstRow>
  </a:tblStyle>
  <a:tblStyle styleId="{2708684C-4D16-4618-839F-0558EEFCDFE6}" styleName="">
    <a:tblBg/>
    <a:wholeTbl>
      <a:tcTxStyle b="off" i="off">
        <a:font>
          <a:latin typeface="Founders Grotesk"/>
          <a:ea typeface="Founders Grotesk"/>
          <a:cs typeface="Founders Grotesk"/>
        </a:font>
        <a:srgbClr val="53585F"/>
      </a:tcTxStyle>
      <a:tcStyle>
        <a:tcBdr>
          <a:left>
            <a:ln w="12700" cap="flat">
              <a:solidFill>
                <a:srgbClr val="A8A8A8"/>
              </a:solidFill>
              <a:prstDash val="solid"/>
              <a:miter lim="400000"/>
            </a:ln>
          </a:left>
          <a:right>
            <a:ln w="12700" cap="flat">
              <a:solidFill>
                <a:srgbClr val="A8A8A8"/>
              </a:solidFill>
              <a:prstDash val="solid"/>
              <a:miter lim="400000"/>
            </a:ln>
          </a:right>
          <a:top>
            <a:ln w="12700" cap="flat">
              <a:solidFill>
                <a:srgbClr val="A8A8A8"/>
              </a:solidFill>
              <a:prstDash val="solid"/>
              <a:miter lim="400000"/>
            </a:ln>
          </a:top>
          <a:bottom>
            <a:ln w="12700" cap="flat">
              <a:solidFill>
                <a:srgbClr val="A8A8A8"/>
              </a:solidFill>
              <a:prstDash val="solid"/>
              <a:miter lim="400000"/>
            </a:ln>
          </a:bottom>
          <a:insideH>
            <a:ln w="12700" cap="flat">
              <a:solidFill>
                <a:srgbClr val="A8A8A8"/>
              </a:solidFill>
              <a:prstDash val="solid"/>
              <a:miter lim="400000"/>
            </a:ln>
          </a:insideH>
          <a:insideV>
            <a:ln w="12700" cap="flat">
              <a:solidFill>
                <a:srgbClr val="A8A8A8"/>
              </a:solidFill>
              <a:prstDash val="solid"/>
              <a:miter lim="400000"/>
            </a:ln>
          </a:insideV>
        </a:tcBdr>
        <a:fill>
          <a:noFill/>
        </a:fill>
      </a:tcStyle>
    </a:wholeTbl>
    <a:band2H>
      <a:tcTxStyle b="def" i="def"/>
      <a:tcStyle>
        <a:tcBdr/>
        <a:fill>
          <a:solidFill>
            <a:srgbClr val="DCDEE0"/>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5666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56667"/>
              </a:solidFill>
              <a:prstDash val="solid"/>
              <a:miter lim="400000"/>
            </a:ln>
          </a:top>
          <a:bottom>
            <a:ln w="12700" cap="flat">
              <a:solidFill>
                <a:srgbClr val="A6AA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EBEB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6AAA9"/>
              </a:solidFill>
              <a:prstDash val="solid"/>
              <a:miter lim="400000"/>
            </a:ln>
          </a:top>
          <a:bottom>
            <a:ln w="38100" cap="flat">
              <a:solidFill>
                <a:srgbClr val="656667"/>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A8A8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1" name="Shape 61"/>
          <p:cNvSpPr/>
          <p:nvPr>
            <p:ph type="sldImg"/>
          </p:nvPr>
        </p:nvSpPr>
        <p:spPr>
          <a:xfrm>
            <a:off x="1143000" y="685800"/>
            <a:ext cx="4572000" cy="3429000"/>
          </a:xfrm>
          <a:prstGeom prst="rect">
            <a:avLst/>
          </a:prstGeom>
        </p:spPr>
        <p:txBody>
          <a:bodyPr/>
          <a:lstStyle/>
          <a:p>
            <a:pPr/>
          </a:p>
        </p:txBody>
      </p:sp>
      <p:sp>
        <p:nvSpPr>
          <p:cNvPr id="62" name="Shape 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lnSpc>
        <a:spcPct val="107000"/>
      </a:lnSpc>
      <a:spcBef>
        <a:spcPts val="800"/>
      </a:spcBef>
      <a:defRPr>
        <a:latin typeface="Montserrat Regular"/>
        <a:ea typeface="Montserrat Regular"/>
        <a:cs typeface="Montserrat Regular"/>
        <a:sym typeface="Montserrat Regular"/>
      </a:defRPr>
    </a:lvl1pPr>
    <a:lvl2pPr indent="228600" latinLnBrk="0">
      <a:lnSpc>
        <a:spcPct val="107000"/>
      </a:lnSpc>
      <a:spcBef>
        <a:spcPts val="800"/>
      </a:spcBef>
      <a:defRPr>
        <a:latin typeface="Montserrat Regular"/>
        <a:ea typeface="Montserrat Regular"/>
        <a:cs typeface="Montserrat Regular"/>
        <a:sym typeface="Montserrat Regular"/>
      </a:defRPr>
    </a:lvl2pPr>
    <a:lvl3pPr indent="457200" latinLnBrk="0">
      <a:lnSpc>
        <a:spcPct val="107000"/>
      </a:lnSpc>
      <a:spcBef>
        <a:spcPts val="800"/>
      </a:spcBef>
      <a:defRPr>
        <a:latin typeface="Montserrat Regular"/>
        <a:ea typeface="Montserrat Regular"/>
        <a:cs typeface="Montserrat Regular"/>
        <a:sym typeface="Montserrat Regular"/>
      </a:defRPr>
    </a:lvl3pPr>
    <a:lvl4pPr indent="685800" latinLnBrk="0">
      <a:lnSpc>
        <a:spcPct val="107000"/>
      </a:lnSpc>
      <a:spcBef>
        <a:spcPts val="800"/>
      </a:spcBef>
      <a:defRPr>
        <a:latin typeface="Montserrat Regular"/>
        <a:ea typeface="Montserrat Regular"/>
        <a:cs typeface="Montserrat Regular"/>
        <a:sym typeface="Montserrat Regular"/>
      </a:defRPr>
    </a:lvl4pPr>
    <a:lvl5pPr indent="914400" latinLnBrk="0">
      <a:lnSpc>
        <a:spcPct val="107000"/>
      </a:lnSpc>
      <a:spcBef>
        <a:spcPts val="800"/>
      </a:spcBef>
      <a:defRPr>
        <a:latin typeface="Montserrat Regular"/>
        <a:ea typeface="Montserrat Regular"/>
        <a:cs typeface="Montserrat Regular"/>
        <a:sym typeface="Montserrat Regular"/>
      </a:defRPr>
    </a:lvl5pPr>
    <a:lvl6pPr indent="1143000" latinLnBrk="0">
      <a:lnSpc>
        <a:spcPct val="107000"/>
      </a:lnSpc>
      <a:spcBef>
        <a:spcPts val="800"/>
      </a:spcBef>
      <a:defRPr>
        <a:latin typeface="Montserrat Regular"/>
        <a:ea typeface="Montserrat Regular"/>
        <a:cs typeface="Montserrat Regular"/>
        <a:sym typeface="Montserrat Regular"/>
      </a:defRPr>
    </a:lvl6pPr>
    <a:lvl7pPr indent="1371600" latinLnBrk="0">
      <a:lnSpc>
        <a:spcPct val="107000"/>
      </a:lnSpc>
      <a:spcBef>
        <a:spcPts val="800"/>
      </a:spcBef>
      <a:defRPr>
        <a:latin typeface="Montserrat Regular"/>
        <a:ea typeface="Montserrat Regular"/>
        <a:cs typeface="Montserrat Regular"/>
        <a:sym typeface="Montserrat Regular"/>
      </a:defRPr>
    </a:lvl7pPr>
    <a:lvl8pPr indent="1600200" latinLnBrk="0">
      <a:lnSpc>
        <a:spcPct val="107000"/>
      </a:lnSpc>
      <a:spcBef>
        <a:spcPts val="800"/>
      </a:spcBef>
      <a:defRPr>
        <a:latin typeface="Montserrat Regular"/>
        <a:ea typeface="Montserrat Regular"/>
        <a:cs typeface="Montserrat Regular"/>
        <a:sym typeface="Montserrat Regular"/>
      </a:defRPr>
    </a:lvl8pPr>
    <a:lvl9pPr indent="1828800" latinLnBrk="0">
      <a:lnSpc>
        <a:spcPct val="107000"/>
      </a:lnSpc>
      <a:spcBef>
        <a:spcPts val="800"/>
      </a:spcBef>
      <a:defRPr>
        <a:latin typeface="Montserrat Regular"/>
        <a:ea typeface="Montserrat Regular"/>
        <a:cs typeface="Montserrat Regular"/>
        <a:sym typeface="Montserrat Regular"/>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lvl1pPr>
              <a:defRPr>
                <a:latin typeface="Arial"/>
                <a:ea typeface="Arial"/>
                <a:cs typeface="Arial"/>
                <a:sym typeface="Arial"/>
              </a:defRPr>
            </a:lvl1pPr>
          </a:lstStyle>
          <a:p>
            <a:pPr/>
            <a:r>
              <a:t>.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6" name="Presentation Title"/>
          <p:cNvSpPr txBox="1"/>
          <p:nvPr>
            <p:ph type="title" hasCustomPrompt="1"/>
          </p:nvPr>
        </p:nvSpPr>
        <p:spPr>
          <a:prstGeom prst="rect">
            <a:avLst/>
          </a:prstGeom>
        </p:spPr>
        <p:txBody>
          <a:bodyPr/>
          <a:lstStyle/>
          <a:p>
            <a:pPr/>
            <a:r>
              <a:t>Presentation Title</a:t>
            </a:r>
          </a:p>
        </p:txBody>
      </p:sp>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solidFill>
          <a:srgbClr val="FFFFFF"/>
        </a:solidFill>
      </p:bgPr>
    </p:bg>
    <p:spTree>
      <p:nvGrpSpPr>
        <p:cNvPr id="1" name=""/>
        <p:cNvGrpSpPr/>
        <p:nvPr/>
      </p:nvGrpSpPr>
      <p:grpSpPr>
        <a:xfrm>
          <a:off x="0" y="0"/>
          <a:ext cx="0" cy="0"/>
          <a:chOff x="0" y="0"/>
          <a:chExt cx="0" cy="0"/>
        </a:xfrm>
      </p:grpSpPr>
      <p:pic>
        <p:nvPicPr>
          <p:cNvPr id="24" name="Untitled-1.jpg" descr="Untitled-1.jpg"/>
          <p:cNvPicPr>
            <a:picLocks noChangeAspect="1"/>
          </p:cNvPicPr>
          <p:nvPr/>
        </p:nvPicPr>
        <p:blipFill>
          <a:blip r:embed="rId2">
            <a:extLst/>
          </a:blip>
          <a:stretch>
            <a:fillRect/>
          </a:stretch>
        </p:blipFill>
        <p:spPr>
          <a:xfrm>
            <a:off x="17477" y="76212"/>
            <a:ext cx="24384001" cy="13716001"/>
          </a:xfrm>
          <a:prstGeom prst="rect">
            <a:avLst/>
          </a:prstGeom>
          <a:ln w="12700">
            <a:miter lim="400000"/>
          </a:ln>
        </p:spPr>
      </p:pic>
      <p:sp>
        <p:nvSpPr>
          <p:cNvPr id="25"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26"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27" name="Lesson guide // session 2"/>
          <p:cNvSpPr txBox="1"/>
          <p:nvPr>
            <p:ph type="body" sz="quarter" idx="21" hasCustomPrompt="1"/>
          </p:nvPr>
        </p:nvSpPr>
        <p:spPr>
          <a:xfrm>
            <a:off x="622300" y="12331700"/>
            <a:ext cx="23241000" cy="555244"/>
          </a:xfrm>
          <a:prstGeom prst="rect">
            <a:avLst/>
          </a:prstGeom>
        </p:spPr>
        <p:txBody>
          <a:bodyPr/>
          <a:lstStyle>
            <a:lvl1pPr>
              <a:defRPr b="1" cap="all" spc="168" sz="2800">
                <a:solidFill>
                  <a:srgbClr val="2776E2"/>
                </a:solidFill>
              </a:defRPr>
            </a:lvl1pPr>
          </a:lstStyle>
          <a:p>
            <a:pPr/>
            <a:r>
              <a:t>Author and Date</a:t>
            </a:r>
          </a:p>
        </p:txBody>
      </p:sp>
      <p:sp>
        <p:nvSpPr>
          <p:cNvPr id="28" name="Body Level One…"/>
          <p:cNvSpPr txBox="1"/>
          <p:nvPr>
            <p:ph type="body" idx="1" hasCustomPrompt="1"/>
          </p:nvPr>
        </p:nvSpPr>
        <p:spPr>
          <a:xfrm>
            <a:off x="571500" y="3904441"/>
            <a:ext cx="18868731" cy="7697009"/>
          </a:xfrm>
          <a:prstGeom prst="rect">
            <a:avLst/>
          </a:prstGeom>
        </p:spPr>
        <p:txBody>
          <a:bodyPr/>
          <a:lstStyle>
            <a:lvl1pPr marL="478971" indent="-478971">
              <a:lnSpc>
                <a:spcPct val="120000"/>
              </a:lnSpc>
              <a:spcBef>
                <a:spcPts val="3600"/>
              </a:spcBef>
              <a:buClr>
                <a:srgbClr val="2776E2"/>
              </a:buClr>
              <a:buSzPct val="100000"/>
              <a:buChar char="•"/>
              <a:defRPr i="1" spc="-44" sz="4400">
                <a:solidFill>
                  <a:srgbClr val="000000"/>
                </a:solidFill>
              </a:defRPr>
            </a:lvl1pPr>
            <a:lvl2pPr marL="936171" indent="-478971">
              <a:lnSpc>
                <a:spcPct val="120000"/>
              </a:lnSpc>
              <a:spcBef>
                <a:spcPts val="3600"/>
              </a:spcBef>
              <a:buClr>
                <a:srgbClr val="2776E2"/>
              </a:buClr>
              <a:buSzPct val="100000"/>
              <a:buChar char="•"/>
              <a:defRPr i="1" spc="-44" sz="4400">
                <a:solidFill>
                  <a:srgbClr val="000000"/>
                </a:solidFill>
              </a:defRPr>
            </a:lvl2pPr>
            <a:lvl3pPr marL="1393371" indent="-478971">
              <a:lnSpc>
                <a:spcPct val="120000"/>
              </a:lnSpc>
              <a:spcBef>
                <a:spcPts val="3600"/>
              </a:spcBef>
              <a:buClr>
                <a:srgbClr val="2776E2"/>
              </a:buClr>
              <a:buSzPct val="100000"/>
              <a:buChar char="•"/>
              <a:defRPr i="1" spc="-44" sz="4400">
                <a:solidFill>
                  <a:srgbClr val="000000"/>
                </a:solidFill>
              </a:defRPr>
            </a:lvl3pPr>
            <a:lvl4pPr marL="1850571" indent="-478971">
              <a:lnSpc>
                <a:spcPct val="120000"/>
              </a:lnSpc>
              <a:spcBef>
                <a:spcPts val="3600"/>
              </a:spcBef>
              <a:buClr>
                <a:srgbClr val="2776E2"/>
              </a:buClr>
              <a:buSzPct val="100000"/>
              <a:buChar char="•"/>
              <a:defRPr i="1" spc="-44" sz="4400">
                <a:solidFill>
                  <a:srgbClr val="000000"/>
                </a:solidFill>
              </a:defRPr>
            </a:lvl4pPr>
            <a:lvl5pPr marL="2307771" indent="-478971">
              <a:lnSpc>
                <a:spcPct val="120000"/>
              </a:lnSpc>
              <a:spcBef>
                <a:spcPts val="3600"/>
              </a:spcBef>
              <a:buClr>
                <a:srgbClr val="2776E2"/>
              </a:buClr>
              <a:buSzPct val="100000"/>
              <a:buChar char="•"/>
              <a:defRPr i="1" spc="-44" sz="4400">
                <a:solidFill>
                  <a:srgbClr val="000000"/>
                </a:solidFill>
              </a:defRPr>
            </a:lvl5pPr>
          </a:lstStyle>
          <a:p>
            <a:pPr/>
            <a:r>
              <a:t>Slide bullet text</a:t>
            </a:r>
          </a:p>
          <a:p>
            <a:pPr lvl="1"/>
            <a:r>
              <a:t/>
            </a:r>
          </a:p>
          <a:p>
            <a:pPr lvl="2"/>
            <a:r>
              <a:t/>
            </a:r>
          </a:p>
          <a:p>
            <a:pPr lvl="3"/>
            <a:r>
              <a:t/>
            </a:r>
          </a:p>
          <a:p>
            <a:pPr lvl="4"/>
            <a:r>
              <a:t/>
            </a:r>
          </a:p>
        </p:txBody>
      </p:sp>
      <p:sp>
        <p:nvSpPr>
          <p:cNvPr id="29" name="Slide Title"/>
          <p:cNvSpPr txBox="1"/>
          <p:nvPr>
            <p:ph type="title" hasCustomPrompt="1"/>
          </p:nvPr>
        </p:nvSpPr>
        <p:spPr>
          <a:xfrm>
            <a:off x="546100" y="768723"/>
            <a:ext cx="23241000" cy="1951019"/>
          </a:xfrm>
          <a:prstGeom prst="rect">
            <a:avLst/>
          </a:prstGeom>
        </p:spPr>
        <p:txBody>
          <a:bodyPr/>
          <a:lstStyle>
            <a:lvl1pPr>
              <a:lnSpc>
                <a:spcPct val="60000"/>
              </a:lnSpc>
              <a:defRPr spc="-239" sz="12000">
                <a:solidFill>
                  <a:srgbClr val="2776E2"/>
                </a:solidFill>
              </a:defRPr>
            </a:lvl1pPr>
          </a:lstStyle>
          <a:p>
            <a:pPr/>
            <a:r>
              <a:t>Slide Title</a:t>
            </a:r>
          </a:p>
        </p:txBody>
      </p:sp>
      <p:pic>
        <p:nvPicPr>
          <p:cNvPr id="30" name="simply vector final copybl.png" descr="simply vector final copybl.png"/>
          <p:cNvPicPr>
            <a:picLocks noChangeAspect="1"/>
          </p:cNvPicPr>
          <p:nvPr/>
        </p:nvPicPr>
        <p:blipFill>
          <a:blip r:embed="rId3">
            <a:extLst/>
          </a:blip>
          <a:stretch>
            <a:fillRect/>
          </a:stretch>
        </p:blipFill>
        <p:spPr>
          <a:xfrm>
            <a:off x="20864190" y="12106293"/>
            <a:ext cx="3276568" cy="1008176"/>
          </a:xfrm>
          <a:prstGeom prst="rect">
            <a:avLst/>
          </a:prstGeom>
          <a:ln w="12700">
            <a:miter lim="400000"/>
          </a:ln>
        </p:spPr>
      </p:pic>
      <p:sp>
        <p:nvSpPr>
          <p:cNvPr id="31" name="Slide Number"/>
          <p:cNvSpPr txBox="1"/>
          <p:nvPr>
            <p:ph type="sldNum" sz="quarter" idx="2"/>
          </p:nvPr>
        </p:nvSpPr>
        <p:spPr>
          <a:xfrm>
            <a:off x="23436122" y="12826999"/>
            <a:ext cx="371756" cy="555245"/>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bg>
      <p:bgPr>
        <a:solidFill>
          <a:srgbClr val="FFFFFF"/>
        </a:solidFill>
      </p:bgPr>
    </p:bg>
    <p:spTree>
      <p:nvGrpSpPr>
        <p:cNvPr id="1" name=""/>
        <p:cNvGrpSpPr/>
        <p:nvPr/>
      </p:nvGrpSpPr>
      <p:grpSpPr>
        <a:xfrm>
          <a:off x="0" y="0"/>
          <a:ext cx="0" cy="0"/>
          <a:chOff x="0" y="0"/>
          <a:chExt cx="0" cy="0"/>
        </a:xfrm>
      </p:grpSpPr>
      <p:pic>
        <p:nvPicPr>
          <p:cNvPr id="38" name="Untitled-1.jpg" descr="Untitled-1.jpg"/>
          <p:cNvPicPr>
            <a:picLocks noChangeAspect="1"/>
          </p:cNvPicPr>
          <p:nvPr/>
        </p:nvPicPr>
        <p:blipFill>
          <a:blip r:embed="rId2">
            <a:extLst/>
          </a:blip>
          <a:stretch>
            <a:fillRect/>
          </a:stretch>
        </p:blipFill>
        <p:spPr>
          <a:xfrm>
            <a:off x="17477" y="76212"/>
            <a:ext cx="24384001" cy="13716001"/>
          </a:xfrm>
          <a:prstGeom prst="rect">
            <a:avLst/>
          </a:prstGeom>
          <a:ln w="12700">
            <a:miter lim="400000"/>
          </a:ln>
        </p:spPr>
      </p:pic>
      <p:sp>
        <p:nvSpPr>
          <p:cNvPr id="39" name="Line"/>
          <p:cNvSpPr/>
          <p:nvPr/>
        </p:nvSpPr>
        <p:spPr>
          <a:xfrm>
            <a:off x="635000" y="12192000"/>
            <a:ext cx="23118143"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40"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41" name="Body Level One…"/>
          <p:cNvSpPr txBox="1"/>
          <p:nvPr>
            <p:ph type="body" idx="1" hasCustomPrompt="1"/>
          </p:nvPr>
        </p:nvSpPr>
        <p:spPr>
          <a:xfrm>
            <a:off x="571500" y="3898900"/>
            <a:ext cx="23241000" cy="7696200"/>
          </a:xfrm>
          <a:prstGeom prst="rect">
            <a:avLst/>
          </a:prstGeom>
        </p:spPr>
        <p:txBody>
          <a:bodyPr numCol="2" spcCol="1162050"/>
          <a:lstStyle>
            <a:lvl1pPr marL="478971" indent="-478971">
              <a:lnSpc>
                <a:spcPct val="80000"/>
              </a:lnSpc>
              <a:spcBef>
                <a:spcPts val="3600"/>
              </a:spcBef>
              <a:buClr>
                <a:schemeClr val="accent1"/>
              </a:buClr>
              <a:buSzPct val="100000"/>
              <a:buChar char="•"/>
              <a:defRPr i="1" spc="-44" sz="4400">
                <a:solidFill>
                  <a:srgbClr val="000000"/>
                </a:solidFill>
                <a:latin typeface="Montserrat Medium"/>
                <a:ea typeface="Montserrat Medium"/>
                <a:cs typeface="Montserrat Medium"/>
                <a:sym typeface="Montserrat Medium"/>
              </a:defRPr>
            </a:lvl1pPr>
            <a:lvl2pPr marL="936171" indent="-478971">
              <a:lnSpc>
                <a:spcPct val="80000"/>
              </a:lnSpc>
              <a:spcBef>
                <a:spcPts val="3600"/>
              </a:spcBef>
              <a:buClr>
                <a:schemeClr val="accent1"/>
              </a:buClr>
              <a:buSzPct val="100000"/>
              <a:buChar char="•"/>
              <a:defRPr i="1" spc="-44" sz="4400">
                <a:solidFill>
                  <a:srgbClr val="000000"/>
                </a:solidFill>
                <a:latin typeface="Montserrat Medium"/>
                <a:ea typeface="Montserrat Medium"/>
                <a:cs typeface="Montserrat Medium"/>
                <a:sym typeface="Montserrat Medium"/>
              </a:defRPr>
            </a:lvl2pPr>
            <a:lvl3pPr marL="1393371" indent="-478971">
              <a:lnSpc>
                <a:spcPct val="80000"/>
              </a:lnSpc>
              <a:spcBef>
                <a:spcPts val="3600"/>
              </a:spcBef>
              <a:buClr>
                <a:schemeClr val="accent1"/>
              </a:buClr>
              <a:buSzPct val="100000"/>
              <a:buChar char="•"/>
              <a:defRPr i="1" spc="-44" sz="4400">
                <a:solidFill>
                  <a:srgbClr val="000000"/>
                </a:solidFill>
                <a:latin typeface="Montserrat Medium"/>
                <a:ea typeface="Montserrat Medium"/>
                <a:cs typeface="Montserrat Medium"/>
                <a:sym typeface="Montserrat Medium"/>
              </a:defRPr>
            </a:lvl3pPr>
            <a:lvl4pPr marL="1850571" indent="-478971">
              <a:lnSpc>
                <a:spcPct val="80000"/>
              </a:lnSpc>
              <a:spcBef>
                <a:spcPts val="3600"/>
              </a:spcBef>
              <a:buClr>
                <a:schemeClr val="accent1"/>
              </a:buClr>
              <a:buSzPct val="100000"/>
              <a:buChar char="•"/>
              <a:defRPr i="1" spc="-44" sz="4400">
                <a:solidFill>
                  <a:srgbClr val="000000"/>
                </a:solidFill>
                <a:latin typeface="Montserrat Medium"/>
                <a:ea typeface="Montserrat Medium"/>
                <a:cs typeface="Montserrat Medium"/>
                <a:sym typeface="Montserrat Medium"/>
              </a:defRPr>
            </a:lvl4pPr>
            <a:lvl5pPr marL="2307771" indent="-478971">
              <a:lnSpc>
                <a:spcPct val="80000"/>
              </a:lnSpc>
              <a:spcBef>
                <a:spcPts val="3600"/>
              </a:spcBef>
              <a:buClr>
                <a:schemeClr val="accent1"/>
              </a:buClr>
              <a:buSzPct val="100000"/>
              <a:buChar char="•"/>
              <a:defRPr i="1" spc="-44" sz="4400">
                <a:solidFill>
                  <a:srgbClr val="000000"/>
                </a:solidFill>
                <a:latin typeface="Montserrat Medium"/>
                <a:ea typeface="Montserrat Medium"/>
                <a:cs typeface="Montserrat Medium"/>
                <a:sym typeface="Montserrat Medium"/>
              </a:defRPr>
            </a:lvl5pPr>
          </a:lstStyle>
          <a:p>
            <a:pPr/>
            <a:r>
              <a:t>Slide bullet text</a:t>
            </a:r>
          </a:p>
          <a:p>
            <a:pPr lvl="1"/>
            <a:r>
              <a:t/>
            </a:r>
          </a:p>
          <a:p>
            <a:pPr lvl="2"/>
            <a:r>
              <a:t/>
            </a:r>
          </a:p>
          <a:p>
            <a:pPr lvl="3"/>
            <a:r>
              <a:t/>
            </a:r>
          </a:p>
          <a:p>
            <a:pPr lvl="4"/>
            <a:r>
              <a:t/>
            </a:r>
          </a:p>
        </p:txBody>
      </p:sp>
      <p:sp>
        <p:nvSpPr>
          <p:cNvPr id="42"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49"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50"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51" name="Slide Title"/>
          <p:cNvSpPr txBox="1"/>
          <p:nvPr>
            <p:ph type="title" hasCustomPrompt="1"/>
          </p:nvPr>
        </p:nvSpPr>
        <p:spPr>
          <a:xfrm>
            <a:off x="12543444" y="844004"/>
            <a:ext cx="10256838" cy="1308101"/>
          </a:xfrm>
          <a:prstGeom prst="rect">
            <a:avLst/>
          </a:prstGeom>
        </p:spPr>
        <p:txBody>
          <a:bodyPr anchor="b"/>
          <a:lstStyle>
            <a:lvl1pPr>
              <a:lnSpc>
                <a:spcPct val="80000"/>
              </a:lnSpc>
              <a:defRPr spc="0" sz="7500">
                <a:solidFill>
                  <a:srgbClr val="2776E2"/>
                </a:solidFill>
              </a:defRPr>
            </a:lvl1pPr>
          </a:lstStyle>
          <a:p>
            <a:pPr/>
            <a:r>
              <a:t>Slide Title </a:t>
            </a:r>
          </a:p>
        </p:txBody>
      </p:sp>
      <p:sp>
        <p:nvSpPr>
          <p:cNvPr id="52" name="Body Level One…"/>
          <p:cNvSpPr txBox="1"/>
          <p:nvPr>
            <p:ph type="body" sz="half" idx="1" hasCustomPrompt="1"/>
          </p:nvPr>
        </p:nvSpPr>
        <p:spPr>
          <a:xfrm>
            <a:off x="13157200" y="3904441"/>
            <a:ext cx="10256838" cy="7303309"/>
          </a:xfrm>
          <a:prstGeom prst="rect">
            <a:avLst/>
          </a:prstGeom>
        </p:spPr>
        <p:txBody>
          <a:bodyPr/>
          <a:lstStyle>
            <a:lvl1pPr marL="478971" indent="-478971">
              <a:lnSpc>
                <a:spcPct val="80000"/>
              </a:lnSpc>
              <a:spcBef>
                <a:spcPts val="3600"/>
              </a:spcBef>
              <a:buClr>
                <a:srgbClr val="2776E2"/>
              </a:buClr>
              <a:buSzPct val="100000"/>
              <a:buChar char="•"/>
              <a:defRPr i="1" spc="-39" sz="4000">
                <a:solidFill>
                  <a:srgbClr val="000000"/>
                </a:solidFill>
              </a:defRPr>
            </a:lvl1pPr>
            <a:lvl2pPr marL="936171" indent="-478971">
              <a:lnSpc>
                <a:spcPct val="80000"/>
              </a:lnSpc>
              <a:spcBef>
                <a:spcPts val="3600"/>
              </a:spcBef>
              <a:buClr>
                <a:srgbClr val="2776E2"/>
              </a:buClr>
              <a:buSzPct val="100000"/>
              <a:buChar char="•"/>
              <a:defRPr i="1" spc="-39" sz="4000">
                <a:solidFill>
                  <a:srgbClr val="000000"/>
                </a:solidFill>
              </a:defRPr>
            </a:lvl2pPr>
            <a:lvl3pPr marL="1393371" indent="-478971">
              <a:lnSpc>
                <a:spcPct val="80000"/>
              </a:lnSpc>
              <a:spcBef>
                <a:spcPts val="3600"/>
              </a:spcBef>
              <a:buClr>
                <a:srgbClr val="2776E2"/>
              </a:buClr>
              <a:buSzPct val="100000"/>
              <a:buChar char="•"/>
              <a:defRPr i="1" spc="-39" sz="4000">
                <a:solidFill>
                  <a:srgbClr val="000000"/>
                </a:solidFill>
              </a:defRPr>
            </a:lvl3pPr>
            <a:lvl4pPr marL="1850571" indent="-478971">
              <a:lnSpc>
                <a:spcPct val="80000"/>
              </a:lnSpc>
              <a:spcBef>
                <a:spcPts val="3600"/>
              </a:spcBef>
              <a:buClr>
                <a:srgbClr val="2776E2"/>
              </a:buClr>
              <a:buSzPct val="100000"/>
              <a:buChar char="•"/>
              <a:defRPr i="1" spc="-39" sz="4000">
                <a:solidFill>
                  <a:srgbClr val="000000"/>
                </a:solidFill>
              </a:defRPr>
            </a:lvl4pPr>
            <a:lvl5pPr marL="2307771" indent="-478971">
              <a:lnSpc>
                <a:spcPct val="80000"/>
              </a:lnSpc>
              <a:spcBef>
                <a:spcPts val="3600"/>
              </a:spcBef>
              <a:buClr>
                <a:srgbClr val="2776E2"/>
              </a:buClr>
              <a:buSzPct val="100000"/>
              <a:buChar char="•"/>
              <a:defRPr i="1" spc="-39" sz="4000">
                <a:solidFill>
                  <a:srgbClr val="000000"/>
                </a:solidFill>
              </a:defRPr>
            </a:lvl5pPr>
          </a:lstStyle>
          <a:p>
            <a:pPr/>
            <a:r>
              <a:t>Slide bullet text</a:t>
            </a:r>
          </a:p>
          <a:p>
            <a:pPr lvl="1"/>
            <a:r>
              <a:t/>
            </a:r>
          </a:p>
          <a:p>
            <a:pPr lvl="2"/>
            <a:r>
              <a:t/>
            </a:r>
          </a:p>
          <a:p>
            <a:pPr lvl="3"/>
            <a:r>
              <a:t/>
            </a:r>
          </a:p>
          <a:p>
            <a:pPr lvl="4"/>
            <a:r>
              <a:t/>
            </a:r>
          </a:p>
        </p:txBody>
      </p:sp>
      <p:sp>
        <p:nvSpPr>
          <p:cNvPr id="53" name="lesson guide // session 2"/>
          <p:cNvSpPr txBox="1"/>
          <p:nvPr/>
        </p:nvSpPr>
        <p:spPr>
          <a:xfrm>
            <a:off x="622300" y="12332758"/>
            <a:ext cx="23241000" cy="5552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cap="all" i="0" spc="168" sz="2800">
                <a:solidFill>
                  <a:srgbClr val="2776E2"/>
                </a:solidFill>
                <a:latin typeface="Arial"/>
                <a:ea typeface="Arial"/>
                <a:cs typeface="Arial"/>
                <a:sym typeface="Arial"/>
              </a:defRPr>
            </a:lvl1pPr>
          </a:lstStyle>
          <a:p>
            <a:pPr/>
            <a:r>
              <a:t>lesson guide // session 2</a:t>
            </a:r>
          </a:p>
        </p:txBody>
      </p:sp>
      <p:pic>
        <p:nvPicPr>
          <p:cNvPr id="54" name="simply vector final copybl.png" descr="simply vector final copybl.png"/>
          <p:cNvPicPr>
            <a:picLocks noChangeAspect="1"/>
          </p:cNvPicPr>
          <p:nvPr/>
        </p:nvPicPr>
        <p:blipFill>
          <a:blip r:embed="rId2">
            <a:extLst/>
          </a:blip>
          <a:stretch>
            <a:fillRect/>
          </a:stretch>
        </p:blipFill>
        <p:spPr>
          <a:xfrm>
            <a:off x="20866100" y="12106293"/>
            <a:ext cx="3276568" cy="1008176"/>
          </a:xfrm>
          <a:prstGeom prst="rect">
            <a:avLst/>
          </a:prstGeom>
          <a:ln w="12700">
            <a:miter lim="400000"/>
          </a:ln>
        </p:spPr>
      </p:pic>
      <p:sp>
        <p:nvSpPr>
          <p:cNvPr id="55"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776E2"/>
        </a:solidFill>
      </p:bgPr>
    </p:bg>
    <p:spTree>
      <p:nvGrpSpPr>
        <p:cNvPr id="1" name=""/>
        <p:cNvGrpSpPr/>
        <p:nvPr/>
      </p:nvGrpSpPr>
      <p:grpSpPr>
        <a:xfrm>
          <a:off x="0" y="0"/>
          <a:ext cx="0" cy="0"/>
          <a:chOff x="0" y="0"/>
          <a:chExt cx="0" cy="0"/>
        </a:xfrm>
      </p:grpSpPr>
      <p:sp>
        <p:nvSpPr>
          <p:cNvPr id="2" name="Line"/>
          <p:cNvSpPr/>
          <p:nvPr/>
        </p:nvSpPr>
        <p:spPr>
          <a:xfrm>
            <a:off x="635000" y="12192000"/>
            <a:ext cx="23114000" cy="0"/>
          </a:xfrm>
          <a:prstGeom prst="line">
            <a:avLst/>
          </a:prstGeom>
          <a:ln w="381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3" name="Line"/>
          <p:cNvSpPr/>
          <p:nvPr/>
        </p:nvSpPr>
        <p:spPr>
          <a:xfrm>
            <a:off x="634956" y="9475085"/>
            <a:ext cx="23114088"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4" name="Presentation Title"/>
          <p:cNvSpPr txBox="1"/>
          <p:nvPr>
            <p:ph type="title" hasCustomPrompt="1"/>
          </p:nvPr>
        </p:nvSpPr>
        <p:spPr>
          <a:xfrm>
            <a:off x="574426" y="9544935"/>
            <a:ext cx="23235148" cy="26470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Presentation Title</a:t>
            </a:r>
          </a:p>
        </p:txBody>
      </p:sp>
      <p:pic>
        <p:nvPicPr>
          <p:cNvPr id="5" name="logo full.png" descr="logo full.png"/>
          <p:cNvPicPr>
            <a:picLocks noChangeAspect="1"/>
          </p:cNvPicPr>
          <p:nvPr/>
        </p:nvPicPr>
        <p:blipFill>
          <a:blip r:embed="rId2">
            <a:extLst/>
          </a:blip>
          <a:stretch>
            <a:fillRect/>
          </a:stretch>
        </p:blipFill>
        <p:spPr>
          <a:xfrm>
            <a:off x="20866100" y="12103100"/>
            <a:ext cx="3271138" cy="1006505"/>
          </a:xfrm>
          <a:prstGeom prst="rect">
            <a:avLst/>
          </a:prstGeom>
          <a:ln w="12700">
            <a:miter lim="400000"/>
          </a:ln>
        </p:spPr>
      </p:pic>
      <p:sp>
        <p:nvSpPr>
          <p:cNvPr id="6" name="THE VECTRIC ENVIRONMENT"/>
          <p:cNvSpPr txBox="1"/>
          <p:nvPr/>
        </p:nvSpPr>
        <p:spPr>
          <a:xfrm>
            <a:off x="622300" y="12331700"/>
            <a:ext cx="23235147" cy="5552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cap="all" i="0" spc="168" sz="2800">
                <a:solidFill>
                  <a:srgbClr val="FFFFFF"/>
                </a:solidFill>
                <a:latin typeface="Arial"/>
                <a:ea typeface="Arial"/>
                <a:cs typeface="Arial"/>
                <a:sym typeface="Arial"/>
              </a:defRPr>
            </a:lvl1pPr>
          </a:lstStyle>
          <a:p>
            <a:pPr/>
            <a:r>
              <a:t>THE VECTRIC ENVIRONMENT</a:t>
            </a:r>
          </a:p>
        </p:txBody>
      </p:sp>
      <p:sp>
        <p:nvSpPr>
          <p:cNvPr id="7" name="Simply Technologies…"/>
          <p:cNvSpPr txBox="1"/>
          <p:nvPr/>
        </p:nvSpPr>
        <p:spPr>
          <a:xfrm>
            <a:off x="791798" y="826864"/>
            <a:ext cx="9964775" cy="6161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nSpc>
                <a:spcPct val="100000"/>
              </a:lnSpc>
              <a:spcBef>
                <a:spcPts val="0"/>
              </a:spcBef>
              <a:defRPr i="0" spc="-72" sz="7300">
                <a:solidFill>
                  <a:srgbClr val="FFFFFF"/>
                </a:solidFill>
                <a:latin typeface="Arial"/>
                <a:ea typeface="Arial"/>
                <a:cs typeface="Arial"/>
                <a:sym typeface="Arial"/>
              </a:defRPr>
            </a:pPr>
            <a:r>
              <a:t>Simply Technologies</a:t>
            </a:r>
          </a:p>
          <a:p>
            <a:pPr>
              <a:lnSpc>
                <a:spcPct val="100000"/>
              </a:lnSpc>
              <a:spcBef>
                <a:spcPts val="0"/>
              </a:spcBef>
              <a:defRPr i="0" spc="-72" sz="7300">
                <a:solidFill>
                  <a:srgbClr val="FFFFFF"/>
                </a:solidFill>
                <a:latin typeface="Arial"/>
                <a:ea typeface="Arial"/>
                <a:cs typeface="Arial"/>
                <a:sym typeface="Arial"/>
              </a:defRPr>
            </a:pPr>
            <a:r>
              <a:t>Lesson Guide</a:t>
            </a:r>
          </a:p>
        </p:txBody>
      </p:sp>
      <p:sp>
        <p:nvSpPr>
          <p:cNvPr id="8" name="Body Level One…"/>
          <p:cNvSpPr txBox="1"/>
          <p:nvPr>
            <p:ph type="body" idx="1" hasCustomPrompt="1"/>
          </p:nvPr>
        </p:nvSpPr>
        <p:spPr>
          <a:xfrm>
            <a:off x="569240" y="1133031"/>
            <a:ext cx="9964775" cy="61616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Subtitle</a:t>
            </a:r>
          </a:p>
          <a:p>
            <a:pPr lvl="1"/>
            <a:r>
              <a:t/>
            </a:r>
          </a:p>
          <a:p>
            <a:pPr lvl="2"/>
            <a:r>
              <a:t/>
            </a:r>
          </a:p>
          <a:p>
            <a:pPr lvl="3"/>
            <a:r>
              <a:t/>
            </a:r>
          </a:p>
          <a:p>
            <a:pPr lvl="4"/>
            <a:r>
              <a:t/>
            </a:r>
          </a:p>
        </p:txBody>
      </p:sp>
      <p:sp>
        <p:nvSpPr>
          <p:cNvPr id="9" name="Slide Number"/>
          <p:cNvSpPr txBox="1"/>
          <p:nvPr>
            <p:ph type="sldNum" sz="quarter" idx="2"/>
          </p:nvPr>
        </p:nvSpPr>
        <p:spPr>
          <a:xfrm>
            <a:off x="23431499" y="12826999"/>
            <a:ext cx="371756" cy="555245"/>
          </a:xfrm>
          <a:prstGeom prst="rect">
            <a:avLst/>
          </a:prstGeom>
          <a:ln w="12700">
            <a:miter lim="400000"/>
          </a:ln>
        </p:spPr>
        <p:txBody>
          <a:bodyPr wrap="none" lIns="50800" tIns="50800" rIns="50800" bIns="50800" anchor="b">
            <a:spAutoFit/>
          </a:bodyPr>
          <a:lstStyle>
            <a:lvl1pPr algn="r">
              <a:lnSpc>
                <a:spcPct val="100000"/>
              </a:lnSpc>
              <a:spcBef>
                <a:spcPts val="0"/>
              </a:spcBef>
              <a:defRPr i="0" spc="28" sz="2800">
                <a:solidFill>
                  <a:srgbClr val="FFFFFF"/>
                </a:solidFill>
                <a:latin typeface="Founders Grotesk Condensed"/>
                <a:ea typeface="Founders Grotesk Condensed"/>
                <a:cs typeface="Founders Grotesk Condensed"/>
                <a:sym typeface="Founders Grotesk Condense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l" defTabSz="825500" latinLnBrk="0">
        <a:lnSpc>
          <a:spcPct val="70000"/>
        </a:lnSpc>
        <a:spcBef>
          <a:spcPts val="0"/>
        </a:spcBef>
        <a:spcAft>
          <a:spcPts val="0"/>
        </a:spcAft>
        <a:buClrTx/>
        <a:buSzTx/>
        <a:buFontTx/>
        <a:buNone/>
        <a:tabLst/>
        <a:defRPr b="1" baseline="0" cap="none" i="0" spc="-300" strike="noStrike" sz="15000" u="none">
          <a:solidFill>
            <a:srgbClr val="FFFFFF"/>
          </a:solidFill>
          <a:uFillTx/>
          <a:latin typeface="Arial"/>
          <a:ea typeface="Arial"/>
          <a:cs typeface="Arial"/>
          <a:sym typeface="Arial"/>
        </a:defRPr>
      </a:lvl1pPr>
      <a:lvl2pPr marL="0" marR="0" indent="457200" algn="l" defTabSz="825500" latinLnBrk="0">
        <a:lnSpc>
          <a:spcPct val="70000"/>
        </a:lnSpc>
        <a:spcBef>
          <a:spcPts val="0"/>
        </a:spcBef>
        <a:spcAft>
          <a:spcPts val="0"/>
        </a:spcAft>
        <a:buClrTx/>
        <a:buSzTx/>
        <a:buFontTx/>
        <a:buNone/>
        <a:tabLst/>
        <a:defRPr b="1" baseline="0" cap="none" i="0" spc="-300" strike="noStrike" sz="15000" u="none">
          <a:solidFill>
            <a:srgbClr val="FFFFFF"/>
          </a:solidFill>
          <a:uFillTx/>
          <a:latin typeface="Arial"/>
          <a:ea typeface="Arial"/>
          <a:cs typeface="Arial"/>
          <a:sym typeface="Arial"/>
        </a:defRPr>
      </a:lvl2pPr>
      <a:lvl3pPr marL="0" marR="0" indent="914400" algn="l" defTabSz="825500" latinLnBrk="0">
        <a:lnSpc>
          <a:spcPct val="70000"/>
        </a:lnSpc>
        <a:spcBef>
          <a:spcPts val="0"/>
        </a:spcBef>
        <a:spcAft>
          <a:spcPts val="0"/>
        </a:spcAft>
        <a:buClrTx/>
        <a:buSzTx/>
        <a:buFontTx/>
        <a:buNone/>
        <a:tabLst/>
        <a:defRPr b="1" baseline="0" cap="none" i="0" spc="-300" strike="noStrike" sz="15000" u="none">
          <a:solidFill>
            <a:srgbClr val="FFFFFF"/>
          </a:solidFill>
          <a:uFillTx/>
          <a:latin typeface="Arial"/>
          <a:ea typeface="Arial"/>
          <a:cs typeface="Arial"/>
          <a:sym typeface="Arial"/>
        </a:defRPr>
      </a:lvl3pPr>
      <a:lvl4pPr marL="0" marR="0" indent="1371600" algn="l" defTabSz="825500" latinLnBrk="0">
        <a:lnSpc>
          <a:spcPct val="70000"/>
        </a:lnSpc>
        <a:spcBef>
          <a:spcPts val="0"/>
        </a:spcBef>
        <a:spcAft>
          <a:spcPts val="0"/>
        </a:spcAft>
        <a:buClrTx/>
        <a:buSzTx/>
        <a:buFontTx/>
        <a:buNone/>
        <a:tabLst/>
        <a:defRPr b="1" baseline="0" cap="none" i="0" spc="-300" strike="noStrike" sz="15000" u="none">
          <a:solidFill>
            <a:srgbClr val="FFFFFF"/>
          </a:solidFill>
          <a:uFillTx/>
          <a:latin typeface="Arial"/>
          <a:ea typeface="Arial"/>
          <a:cs typeface="Arial"/>
          <a:sym typeface="Arial"/>
        </a:defRPr>
      </a:lvl4pPr>
      <a:lvl5pPr marL="0" marR="0" indent="1828800" algn="l" defTabSz="825500" latinLnBrk="0">
        <a:lnSpc>
          <a:spcPct val="70000"/>
        </a:lnSpc>
        <a:spcBef>
          <a:spcPts val="0"/>
        </a:spcBef>
        <a:spcAft>
          <a:spcPts val="0"/>
        </a:spcAft>
        <a:buClrTx/>
        <a:buSzTx/>
        <a:buFontTx/>
        <a:buNone/>
        <a:tabLst/>
        <a:defRPr b="1" baseline="0" cap="none" i="0" spc="-300" strike="noStrike" sz="15000" u="none">
          <a:solidFill>
            <a:srgbClr val="FFFFFF"/>
          </a:solidFill>
          <a:uFillTx/>
          <a:latin typeface="Arial"/>
          <a:ea typeface="Arial"/>
          <a:cs typeface="Arial"/>
          <a:sym typeface="Arial"/>
        </a:defRPr>
      </a:lvl5pPr>
      <a:lvl6pPr marL="0" marR="0" indent="2286000" algn="l" defTabSz="825500" latinLnBrk="0">
        <a:lnSpc>
          <a:spcPct val="70000"/>
        </a:lnSpc>
        <a:spcBef>
          <a:spcPts val="0"/>
        </a:spcBef>
        <a:spcAft>
          <a:spcPts val="0"/>
        </a:spcAft>
        <a:buClrTx/>
        <a:buSzTx/>
        <a:buFontTx/>
        <a:buNone/>
        <a:tabLst/>
        <a:defRPr b="1" baseline="0" cap="none" i="0" spc="-300" strike="noStrike" sz="15000" u="none">
          <a:solidFill>
            <a:srgbClr val="FFFFFF"/>
          </a:solidFill>
          <a:uFillTx/>
          <a:latin typeface="Arial"/>
          <a:ea typeface="Arial"/>
          <a:cs typeface="Arial"/>
          <a:sym typeface="Arial"/>
        </a:defRPr>
      </a:lvl6pPr>
      <a:lvl7pPr marL="0" marR="0" indent="2743200" algn="l" defTabSz="825500" latinLnBrk="0">
        <a:lnSpc>
          <a:spcPct val="70000"/>
        </a:lnSpc>
        <a:spcBef>
          <a:spcPts val="0"/>
        </a:spcBef>
        <a:spcAft>
          <a:spcPts val="0"/>
        </a:spcAft>
        <a:buClrTx/>
        <a:buSzTx/>
        <a:buFontTx/>
        <a:buNone/>
        <a:tabLst/>
        <a:defRPr b="1" baseline="0" cap="none" i="0" spc="-300" strike="noStrike" sz="15000" u="none">
          <a:solidFill>
            <a:srgbClr val="FFFFFF"/>
          </a:solidFill>
          <a:uFillTx/>
          <a:latin typeface="Arial"/>
          <a:ea typeface="Arial"/>
          <a:cs typeface="Arial"/>
          <a:sym typeface="Arial"/>
        </a:defRPr>
      </a:lvl7pPr>
      <a:lvl8pPr marL="0" marR="0" indent="3200400" algn="l" defTabSz="825500" latinLnBrk="0">
        <a:lnSpc>
          <a:spcPct val="70000"/>
        </a:lnSpc>
        <a:spcBef>
          <a:spcPts val="0"/>
        </a:spcBef>
        <a:spcAft>
          <a:spcPts val="0"/>
        </a:spcAft>
        <a:buClrTx/>
        <a:buSzTx/>
        <a:buFontTx/>
        <a:buNone/>
        <a:tabLst/>
        <a:defRPr b="1" baseline="0" cap="none" i="0" spc="-300" strike="noStrike" sz="15000" u="none">
          <a:solidFill>
            <a:srgbClr val="FFFFFF"/>
          </a:solidFill>
          <a:uFillTx/>
          <a:latin typeface="Arial"/>
          <a:ea typeface="Arial"/>
          <a:cs typeface="Arial"/>
          <a:sym typeface="Arial"/>
        </a:defRPr>
      </a:lvl8pPr>
      <a:lvl9pPr marL="0" marR="0" indent="3657600" algn="l" defTabSz="825500" latinLnBrk="0">
        <a:lnSpc>
          <a:spcPct val="70000"/>
        </a:lnSpc>
        <a:spcBef>
          <a:spcPts val="0"/>
        </a:spcBef>
        <a:spcAft>
          <a:spcPts val="0"/>
        </a:spcAft>
        <a:buClrTx/>
        <a:buSzTx/>
        <a:buFontTx/>
        <a:buNone/>
        <a:tabLst/>
        <a:defRPr b="1" baseline="0" cap="none" i="0" spc="-300" strike="noStrike" sz="15000" u="none">
          <a:solidFill>
            <a:srgbClr val="FFFFFF"/>
          </a:solidFill>
          <a:uFillTx/>
          <a:latin typeface="Arial"/>
          <a:ea typeface="Arial"/>
          <a:cs typeface="Arial"/>
          <a:sym typeface="Arial"/>
        </a:defRPr>
      </a:lvl9pPr>
    </p:titleStyle>
    <p:bodyStyle>
      <a:lvl1pPr marL="0" marR="0" indent="0" algn="l" defTabSz="825500" latinLnBrk="0">
        <a:lnSpc>
          <a:spcPct val="100000"/>
        </a:lnSpc>
        <a:spcBef>
          <a:spcPts val="0"/>
        </a:spcBef>
        <a:spcAft>
          <a:spcPts val="0"/>
        </a:spcAft>
        <a:buClrTx/>
        <a:buSzTx/>
        <a:buFontTx/>
        <a:buNone/>
        <a:tabLst/>
        <a:defRPr b="0" baseline="0" cap="none" i="0" spc="-72" strike="noStrike" sz="7300" u="none">
          <a:solidFill>
            <a:srgbClr val="FFFFFF"/>
          </a:solidFill>
          <a:uFillTx/>
          <a:latin typeface="Arial"/>
          <a:ea typeface="Arial"/>
          <a:cs typeface="Arial"/>
          <a:sym typeface="Arial"/>
        </a:defRPr>
      </a:lvl1pPr>
      <a:lvl2pPr marL="0" marR="0" indent="457200" algn="l" defTabSz="825500" latinLnBrk="0">
        <a:lnSpc>
          <a:spcPct val="100000"/>
        </a:lnSpc>
        <a:spcBef>
          <a:spcPts val="0"/>
        </a:spcBef>
        <a:spcAft>
          <a:spcPts val="0"/>
        </a:spcAft>
        <a:buClrTx/>
        <a:buSzTx/>
        <a:buFontTx/>
        <a:buNone/>
        <a:tabLst/>
        <a:defRPr b="0" baseline="0" cap="none" i="0" spc="-72" strike="noStrike" sz="7300" u="none">
          <a:solidFill>
            <a:srgbClr val="FFFFFF"/>
          </a:solidFill>
          <a:uFillTx/>
          <a:latin typeface="Arial"/>
          <a:ea typeface="Arial"/>
          <a:cs typeface="Arial"/>
          <a:sym typeface="Arial"/>
        </a:defRPr>
      </a:lvl2pPr>
      <a:lvl3pPr marL="0" marR="0" indent="914400" algn="l" defTabSz="825500" latinLnBrk="0">
        <a:lnSpc>
          <a:spcPct val="100000"/>
        </a:lnSpc>
        <a:spcBef>
          <a:spcPts val="0"/>
        </a:spcBef>
        <a:spcAft>
          <a:spcPts val="0"/>
        </a:spcAft>
        <a:buClrTx/>
        <a:buSzTx/>
        <a:buFontTx/>
        <a:buNone/>
        <a:tabLst/>
        <a:defRPr b="0" baseline="0" cap="none" i="0" spc="-72" strike="noStrike" sz="7300" u="none">
          <a:solidFill>
            <a:srgbClr val="FFFFFF"/>
          </a:solidFill>
          <a:uFillTx/>
          <a:latin typeface="Arial"/>
          <a:ea typeface="Arial"/>
          <a:cs typeface="Arial"/>
          <a:sym typeface="Arial"/>
        </a:defRPr>
      </a:lvl3pPr>
      <a:lvl4pPr marL="0" marR="0" indent="1371600" algn="l" defTabSz="825500" latinLnBrk="0">
        <a:lnSpc>
          <a:spcPct val="100000"/>
        </a:lnSpc>
        <a:spcBef>
          <a:spcPts val="0"/>
        </a:spcBef>
        <a:spcAft>
          <a:spcPts val="0"/>
        </a:spcAft>
        <a:buClrTx/>
        <a:buSzTx/>
        <a:buFontTx/>
        <a:buNone/>
        <a:tabLst/>
        <a:defRPr b="0" baseline="0" cap="none" i="0" spc="-72" strike="noStrike" sz="7300" u="none">
          <a:solidFill>
            <a:srgbClr val="FFFFFF"/>
          </a:solidFill>
          <a:uFillTx/>
          <a:latin typeface="Arial"/>
          <a:ea typeface="Arial"/>
          <a:cs typeface="Arial"/>
          <a:sym typeface="Arial"/>
        </a:defRPr>
      </a:lvl4pPr>
      <a:lvl5pPr marL="0" marR="0" indent="1828800" algn="l" defTabSz="825500" latinLnBrk="0">
        <a:lnSpc>
          <a:spcPct val="100000"/>
        </a:lnSpc>
        <a:spcBef>
          <a:spcPts val="0"/>
        </a:spcBef>
        <a:spcAft>
          <a:spcPts val="0"/>
        </a:spcAft>
        <a:buClrTx/>
        <a:buSzTx/>
        <a:buFontTx/>
        <a:buNone/>
        <a:tabLst/>
        <a:defRPr b="0" baseline="0" cap="none" i="0" spc="-72" strike="noStrike" sz="7300" u="none">
          <a:solidFill>
            <a:srgbClr val="FFFFFF"/>
          </a:solidFill>
          <a:uFillTx/>
          <a:latin typeface="Arial"/>
          <a:ea typeface="Arial"/>
          <a:cs typeface="Arial"/>
          <a:sym typeface="Arial"/>
        </a:defRPr>
      </a:lvl5pPr>
      <a:lvl6pPr marL="0" marR="0" indent="2286000" algn="l" defTabSz="825500" latinLnBrk="0">
        <a:lnSpc>
          <a:spcPct val="100000"/>
        </a:lnSpc>
        <a:spcBef>
          <a:spcPts val="0"/>
        </a:spcBef>
        <a:spcAft>
          <a:spcPts val="0"/>
        </a:spcAft>
        <a:buClrTx/>
        <a:buSzTx/>
        <a:buFontTx/>
        <a:buNone/>
        <a:tabLst/>
        <a:defRPr b="0" baseline="0" cap="none" i="0" spc="-72" strike="noStrike" sz="7300" u="none">
          <a:solidFill>
            <a:srgbClr val="FFFFFF"/>
          </a:solidFill>
          <a:uFillTx/>
          <a:latin typeface="Arial"/>
          <a:ea typeface="Arial"/>
          <a:cs typeface="Arial"/>
          <a:sym typeface="Arial"/>
        </a:defRPr>
      </a:lvl6pPr>
      <a:lvl7pPr marL="0" marR="0" indent="2743200" algn="l" defTabSz="825500" latinLnBrk="0">
        <a:lnSpc>
          <a:spcPct val="100000"/>
        </a:lnSpc>
        <a:spcBef>
          <a:spcPts val="0"/>
        </a:spcBef>
        <a:spcAft>
          <a:spcPts val="0"/>
        </a:spcAft>
        <a:buClrTx/>
        <a:buSzTx/>
        <a:buFontTx/>
        <a:buNone/>
        <a:tabLst/>
        <a:defRPr b="0" baseline="0" cap="none" i="0" spc="-72" strike="noStrike" sz="7300" u="none">
          <a:solidFill>
            <a:srgbClr val="FFFFFF"/>
          </a:solidFill>
          <a:uFillTx/>
          <a:latin typeface="Arial"/>
          <a:ea typeface="Arial"/>
          <a:cs typeface="Arial"/>
          <a:sym typeface="Arial"/>
        </a:defRPr>
      </a:lvl7pPr>
      <a:lvl8pPr marL="0" marR="0" indent="3200400" algn="l" defTabSz="825500" latinLnBrk="0">
        <a:lnSpc>
          <a:spcPct val="100000"/>
        </a:lnSpc>
        <a:spcBef>
          <a:spcPts val="0"/>
        </a:spcBef>
        <a:spcAft>
          <a:spcPts val="0"/>
        </a:spcAft>
        <a:buClrTx/>
        <a:buSzTx/>
        <a:buFontTx/>
        <a:buNone/>
        <a:tabLst/>
        <a:defRPr b="0" baseline="0" cap="none" i="0" spc="-72" strike="noStrike" sz="7300" u="none">
          <a:solidFill>
            <a:srgbClr val="FFFFFF"/>
          </a:solidFill>
          <a:uFillTx/>
          <a:latin typeface="Arial"/>
          <a:ea typeface="Arial"/>
          <a:cs typeface="Arial"/>
          <a:sym typeface="Arial"/>
        </a:defRPr>
      </a:lvl8pPr>
      <a:lvl9pPr marL="0" marR="0" indent="3657600" algn="l" defTabSz="825500" latinLnBrk="0">
        <a:lnSpc>
          <a:spcPct val="100000"/>
        </a:lnSpc>
        <a:spcBef>
          <a:spcPts val="0"/>
        </a:spcBef>
        <a:spcAft>
          <a:spcPts val="0"/>
        </a:spcAft>
        <a:buClrTx/>
        <a:buSzTx/>
        <a:buFontTx/>
        <a:buNone/>
        <a:tabLst/>
        <a:defRPr b="0" baseline="0" cap="none" i="0" spc="-72" strike="noStrike" sz="7300" u="none">
          <a:solidFill>
            <a:srgbClr val="FFFFFF"/>
          </a:solidFill>
          <a:uFillTx/>
          <a:latin typeface="Arial"/>
          <a:ea typeface="Arial"/>
          <a:cs typeface="Arial"/>
          <a:sym typeface="Arial"/>
        </a:defRPr>
      </a:lvl9pPr>
    </p:bodyStyle>
    <p:otherStyle>
      <a:lvl1pPr marL="0" marR="0" indent="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1pPr>
      <a:lvl2pPr marL="0" marR="0" indent="4572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2pPr>
      <a:lvl3pPr marL="0" marR="0" indent="9144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3pPr>
      <a:lvl4pPr marL="0" marR="0" indent="13716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4pPr>
      <a:lvl5pPr marL="0" marR="0" indent="18288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5pPr>
      <a:lvl6pPr marL="0" marR="0" indent="22860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6pPr>
      <a:lvl7pPr marL="0" marR="0" indent="27432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7pPr>
      <a:lvl8pPr marL="0" marR="0" indent="32004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8pPr>
      <a:lvl9pPr marL="0" marR="0" indent="3657600" algn="r" defTabSz="825500" rtl="0" latinLnBrk="0">
        <a:lnSpc>
          <a:spcPct val="100000"/>
        </a:lnSpc>
        <a:spcBef>
          <a:spcPts val="0"/>
        </a:spcBef>
        <a:spcAft>
          <a:spcPts val="0"/>
        </a:spcAft>
        <a:buClrTx/>
        <a:buSzTx/>
        <a:buFontTx/>
        <a:buNone/>
        <a:tabLst/>
        <a:defRPr b="0" baseline="0" cap="none" i="0" spc="28" strike="noStrike" sz="2800" u="none">
          <a:solidFill>
            <a:schemeClr val="tx1"/>
          </a:solidFill>
          <a:uFillTx/>
          <a:latin typeface="+mn-lt"/>
          <a:ea typeface="+mn-ea"/>
          <a:cs typeface="+mn-cs"/>
          <a:sym typeface="Founders Grotesk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Session 2"/>
          <p:cNvSpPr txBox="1"/>
          <p:nvPr>
            <p:ph type="ctrTitle"/>
          </p:nvPr>
        </p:nvSpPr>
        <p:spPr>
          <a:xfrm>
            <a:off x="574426" y="9557635"/>
            <a:ext cx="23235148" cy="2647065"/>
          </a:xfrm>
          <a:prstGeom prst="rect">
            <a:avLst/>
          </a:prstGeom>
        </p:spPr>
        <p:txBody>
          <a:bodyPr/>
          <a:lstStyle/>
          <a:p>
            <a:pPr/>
            <a:r>
              <a:t>Session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19"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20" name="Create Tools"/>
          <p:cNvSpPr txBox="1"/>
          <p:nvPr/>
        </p:nvSpPr>
        <p:spPr>
          <a:xfrm>
            <a:off x="12543444" y="983704"/>
            <a:ext cx="11048134" cy="1247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i="0" spc="0" sz="7500">
                <a:solidFill>
                  <a:srgbClr val="2776E2"/>
                </a:solidFill>
                <a:latin typeface="Arial"/>
                <a:ea typeface="Arial"/>
                <a:cs typeface="Arial"/>
                <a:sym typeface="Arial"/>
              </a:defRPr>
            </a:lvl1pPr>
          </a:lstStyle>
          <a:p>
            <a:pPr/>
            <a:r>
              <a:t>Create Tools</a:t>
            </a:r>
          </a:p>
        </p:txBody>
      </p:sp>
      <p:sp>
        <p:nvSpPr>
          <p:cNvPr id="121" name="Add A Group to your Hardwood database, and begin creating your tool groups and subgroups based on the tools that you have available.…"/>
          <p:cNvSpPr txBox="1"/>
          <p:nvPr>
            <p:ph type="body" sz="half" idx="1"/>
          </p:nvPr>
        </p:nvSpPr>
        <p:spPr>
          <a:xfrm>
            <a:off x="12674967" y="3037244"/>
            <a:ext cx="10256838" cy="7303309"/>
          </a:xfrm>
          <a:prstGeom prst="rect">
            <a:avLst/>
          </a:prstGeom>
        </p:spPr>
        <p:txBody>
          <a:bodyPr/>
          <a:lstStyle/>
          <a:p>
            <a:pPr>
              <a:lnSpc>
                <a:spcPct val="150000"/>
              </a:lnSpc>
            </a:pPr>
            <a:r>
              <a:rPr b="1" i="0">
                <a:solidFill>
                  <a:srgbClr val="2776E2"/>
                </a:solidFill>
              </a:rPr>
              <a:t>Add A Group</a:t>
            </a:r>
            <a:r>
              <a:t> to your Hardwood database, and begin creating your tool groups and subgroups based on the tools that you have available.</a:t>
            </a:r>
          </a:p>
          <a:p>
            <a:pPr>
              <a:lnSpc>
                <a:spcPct val="150000"/>
              </a:lnSpc>
            </a:pPr>
            <a:r>
              <a:t>Start by selecting the </a:t>
            </a:r>
            <a:r>
              <a:rPr b="1" i="0">
                <a:solidFill>
                  <a:srgbClr val="2776E2"/>
                </a:solidFill>
              </a:rPr>
              <a:t>Tool Type</a:t>
            </a:r>
            <a:r>
              <a:t>, followed by the </a:t>
            </a:r>
            <a:r>
              <a:rPr b="1" i="0">
                <a:solidFill>
                  <a:srgbClr val="2776E2"/>
                </a:solidFill>
              </a:rPr>
              <a:t>Name Format</a:t>
            </a:r>
            <a:r>
              <a:t> of your tool.</a:t>
            </a:r>
          </a:p>
          <a:p>
            <a:pPr>
              <a:lnSpc>
                <a:spcPct val="150000"/>
              </a:lnSpc>
            </a:pPr>
            <a:r>
              <a:t>Uncheck </a:t>
            </a:r>
            <a:r>
              <a:rPr b="1" i="0">
                <a:solidFill>
                  <a:srgbClr val="2776E2"/>
                </a:solidFill>
              </a:rPr>
              <a:t>Set As Default For…</a:t>
            </a:r>
          </a:p>
        </p:txBody>
      </p:sp>
      <p:pic>
        <p:nvPicPr>
          <p:cNvPr id="122" name="Screenshot 2025-07-16 at 4.37.26 PM.png" descr="Screenshot 2025-07-16 at 4.37.26 PM.png"/>
          <p:cNvPicPr>
            <a:picLocks noChangeAspect="1"/>
          </p:cNvPicPr>
          <p:nvPr/>
        </p:nvPicPr>
        <p:blipFill>
          <a:blip r:embed="rId2">
            <a:extLst/>
          </a:blip>
          <a:stretch>
            <a:fillRect/>
          </a:stretch>
        </p:blipFill>
        <p:spPr>
          <a:xfrm>
            <a:off x="774962" y="2809849"/>
            <a:ext cx="11310059" cy="730330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25"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26" name="Create Tool Settings"/>
          <p:cNvSpPr txBox="1"/>
          <p:nvPr/>
        </p:nvSpPr>
        <p:spPr>
          <a:xfrm>
            <a:off x="12543444" y="983704"/>
            <a:ext cx="11048134" cy="1247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i="0" spc="0" sz="7500">
                <a:solidFill>
                  <a:srgbClr val="2776E2"/>
                </a:solidFill>
                <a:latin typeface="Arial"/>
                <a:ea typeface="Arial"/>
                <a:cs typeface="Arial"/>
                <a:sym typeface="Arial"/>
              </a:defRPr>
            </a:lvl1pPr>
          </a:lstStyle>
          <a:p>
            <a:pPr/>
            <a:r>
              <a:t>Create Tool Settings</a:t>
            </a:r>
          </a:p>
        </p:txBody>
      </p:sp>
      <p:sp>
        <p:nvSpPr>
          <p:cNvPr id="127" name="Diameter (D): The width of the tool’s cutting surface.…"/>
          <p:cNvSpPr txBox="1"/>
          <p:nvPr>
            <p:ph type="body" sz="half" idx="1"/>
          </p:nvPr>
        </p:nvSpPr>
        <p:spPr>
          <a:xfrm>
            <a:off x="12674967" y="3037244"/>
            <a:ext cx="10256838" cy="8329799"/>
          </a:xfrm>
          <a:prstGeom prst="rect">
            <a:avLst/>
          </a:prstGeom>
        </p:spPr>
        <p:txBody>
          <a:bodyPr/>
          <a:lstStyle/>
          <a:p>
            <a:pPr>
              <a:lnSpc>
                <a:spcPct val="120000"/>
              </a:lnSpc>
              <a:defRPr spc="-25" sz="2500"/>
            </a:pPr>
            <a:r>
              <a:rPr b="1" i="0">
                <a:solidFill>
                  <a:srgbClr val="2776E2"/>
                </a:solidFill>
              </a:rPr>
              <a:t>Diameter (D)</a:t>
            </a:r>
            <a:r>
              <a:rPr i="0"/>
              <a:t>: The width of the tool’s cutting surface.</a:t>
            </a:r>
            <a:endParaRPr i="0"/>
          </a:p>
          <a:p>
            <a:pPr>
              <a:lnSpc>
                <a:spcPct val="120000"/>
              </a:lnSpc>
              <a:defRPr spc="-25" sz="2500"/>
            </a:pPr>
            <a:r>
              <a:rPr b="1" i="0">
                <a:solidFill>
                  <a:srgbClr val="2776E2"/>
                </a:solidFill>
              </a:rPr>
              <a:t>No. Flutes</a:t>
            </a:r>
            <a:r>
              <a:rPr i="0"/>
              <a:t>: The number of cutting edges on the tool.</a:t>
            </a:r>
            <a:endParaRPr i="0"/>
          </a:p>
          <a:p>
            <a:pPr>
              <a:lnSpc>
                <a:spcPct val="120000"/>
              </a:lnSpc>
              <a:defRPr spc="-25" sz="2500"/>
            </a:pPr>
            <a:r>
              <a:rPr b="1" i="0">
                <a:solidFill>
                  <a:srgbClr val="2776E2"/>
                </a:solidFill>
              </a:rPr>
              <a:t>Pass Depth</a:t>
            </a:r>
            <a:r>
              <a:rPr i="0"/>
              <a:t>: The maximum depth the tool can cut in a single pass.</a:t>
            </a:r>
            <a:endParaRPr i="0"/>
          </a:p>
          <a:p>
            <a:pPr>
              <a:lnSpc>
                <a:spcPct val="120000"/>
              </a:lnSpc>
              <a:defRPr spc="-25" sz="2500"/>
            </a:pPr>
            <a:r>
              <a:rPr b="1" i="0">
                <a:solidFill>
                  <a:srgbClr val="2776E2"/>
                </a:solidFill>
              </a:rPr>
              <a:t>Stepover</a:t>
            </a:r>
            <a:r>
              <a:rPr i="0"/>
              <a:t>: The percentage of the tool’s diameter that is overlapped in side-to-side movement.</a:t>
            </a:r>
            <a:endParaRPr i="0"/>
          </a:p>
          <a:p>
            <a:pPr>
              <a:lnSpc>
                <a:spcPct val="120000"/>
              </a:lnSpc>
              <a:defRPr spc="-25" sz="2500"/>
            </a:pPr>
            <a:r>
              <a:rPr b="1" i="0">
                <a:solidFill>
                  <a:srgbClr val="2776E2"/>
                </a:solidFill>
              </a:rPr>
              <a:t>Spindle Speed</a:t>
            </a:r>
            <a:r>
              <a:rPr i="0"/>
              <a:t>: The speed at which the tool spins, measured in revolutions per minute.</a:t>
            </a:r>
            <a:endParaRPr i="0"/>
          </a:p>
          <a:p>
            <a:pPr>
              <a:lnSpc>
                <a:spcPct val="120000"/>
              </a:lnSpc>
              <a:defRPr spc="-25" sz="2500"/>
            </a:pPr>
            <a:r>
              <a:rPr b="1" i="0">
                <a:solidFill>
                  <a:srgbClr val="2776E2"/>
                </a:solidFill>
              </a:rPr>
              <a:t>Feed Rate</a:t>
            </a:r>
            <a:r>
              <a:rPr i="0"/>
              <a:t>: How fast the tool moves through the material in X and Y directions (inches or mm per minute).</a:t>
            </a:r>
            <a:endParaRPr i="0"/>
          </a:p>
          <a:p>
            <a:pPr>
              <a:lnSpc>
                <a:spcPct val="120000"/>
              </a:lnSpc>
              <a:defRPr spc="-25" sz="2500"/>
            </a:pPr>
            <a:r>
              <a:rPr b="1" i="0">
                <a:solidFill>
                  <a:srgbClr val="2776E2"/>
                </a:solidFill>
              </a:rPr>
              <a:t>Plunge Rate</a:t>
            </a:r>
            <a:r>
              <a:rPr i="0"/>
              <a:t>: The speed at which the tool enters the material in the Z direction.</a:t>
            </a:r>
          </a:p>
        </p:txBody>
      </p:sp>
      <p:pic>
        <p:nvPicPr>
          <p:cNvPr id="128" name="Screenshot 2025-07-04 at 11.54.12 AM.png" descr="Screenshot 2025-07-04 at 11.54.12 AM.png"/>
          <p:cNvPicPr>
            <a:picLocks noChangeAspect="1"/>
          </p:cNvPicPr>
          <p:nvPr/>
        </p:nvPicPr>
        <p:blipFill>
          <a:blip r:embed="rId2">
            <a:extLst/>
          </a:blip>
          <a:stretch>
            <a:fillRect/>
          </a:stretch>
        </p:blipFill>
        <p:spPr>
          <a:xfrm>
            <a:off x="774962" y="2958388"/>
            <a:ext cx="11310059" cy="700623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31"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32" name="Feeds and Speeds"/>
          <p:cNvSpPr txBox="1"/>
          <p:nvPr/>
        </p:nvSpPr>
        <p:spPr>
          <a:xfrm>
            <a:off x="12543444" y="983704"/>
            <a:ext cx="11048134" cy="1247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i="0" spc="0" sz="7500">
                <a:solidFill>
                  <a:srgbClr val="2776E2"/>
                </a:solidFill>
                <a:latin typeface="Arial"/>
                <a:ea typeface="Arial"/>
                <a:cs typeface="Arial"/>
                <a:sym typeface="Arial"/>
              </a:defRPr>
            </a:lvl1pPr>
          </a:lstStyle>
          <a:p>
            <a:pPr/>
            <a:r>
              <a:t>Feeds and Speeds</a:t>
            </a:r>
          </a:p>
        </p:txBody>
      </p:sp>
      <p:sp>
        <p:nvSpPr>
          <p:cNvPr id="133" name="If you're feeling overwhelmed by CNC feeds and speeds, you're not alone, and you're not doing anything wrong by being cautious. The good news? You don’t need to be a machinist or mathematician to get started:…"/>
          <p:cNvSpPr txBox="1"/>
          <p:nvPr>
            <p:ph type="body" sz="half" idx="1"/>
          </p:nvPr>
        </p:nvSpPr>
        <p:spPr>
          <a:xfrm>
            <a:off x="12674967" y="3037244"/>
            <a:ext cx="11048134" cy="8862385"/>
          </a:xfrm>
          <a:prstGeom prst="rect">
            <a:avLst/>
          </a:prstGeom>
        </p:spPr>
        <p:txBody>
          <a:bodyPr/>
          <a:lstStyle/>
          <a:p>
            <a:pPr marL="0" indent="0">
              <a:lnSpc>
                <a:spcPct val="150000"/>
              </a:lnSpc>
              <a:buClrTx/>
              <a:buSzTx/>
              <a:buNone/>
              <a:defRPr spc="-26" sz="2600"/>
            </a:pPr>
            <a:r>
              <a:t>If you're feeling overwhelmed by CNC feeds and speeds, you're not alone, and you're not doing anything wrong by being cautious. The good news? You don’t need to be a machinist or mathematician to get started:</a:t>
            </a:r>
          </a:p>
          <a:p>
            <a:pPr>
              <a:lnSpc>
                <a:spcPct val="150000"/>
              </a:lnSpc>
              <a:defRPr spc="-26" sz="2600"/>
            </a:pPr>
            <a:r>
              <a:rPr i="0"/>
              <a:t>Use the </a:t>
            </a:r>
            <a:r>
              <a:t>recommended settings from the tool manufacturer</a:t>
            </a:r>
            <a:r>
              <a:rPr i="0"/>
              <a:t> as a baseline.</a:t>
            </a:r>
          </a:p>
          <a:p>
            <a:pPr>
              <a:lnSpc>
                <a:spcPct val="150000"/>
              </a:lnSpc>
              <a:defRPr spc="-26" sz="2600"/>
            </a:pPr>
            <a:r>
              <a:t>Stick with common materials like MDF or pine while learning - they are forgiving.</a:t>
            </a:r>
          </a:p>
          <a:p>
            <a:pPr>
              <a:lnSpc>
                <a:spcPct val="150000"/>
              </a:lnSpc>
              <a:defRPr spc="-26" sz="2600"/>
            </a:pPr>
            <a:r>
              <a:t>Use conservative settings at first (slower feed rate, shallower pass depth) and adjust as your confidence grows.</a:t>
            </a:r>
          </a:p>
          <a:p>
            <a:pPr>
              <a:lnSpc>
                <a:spcPct val="150000"/>
              </a:lnSpc>
              <a:defRPr spc="-26" sz="2600"/>
            </a:pPr>
            <a:r>
              <a:t>Most importantly: listen to your machine. If it sounds rough or is struggling, stop and tweak the numbers.</a:t>
            </a:r>
          </a:p>
        </p:txBody>
      </p:sp>
      <p:pic>
        <p:nvPicPr>
          <p:cNvPr id="134" name="greg-rosenke-xoxnfVIE7Qw-unsplash.jpg" descr="greg-rosenke-xoxnfVIE7Qw-unsplash.jpg"/>
          <p:cNvPicPr>
            <a:picLocks noChangeAspect="1"/>
          </p:cNvPicPr>
          <p:nvPr/>
        </p:nvPicPr>
        <p:blipFill>
          <a:blip r:embed="rId2">
            <a:extLst/>
          </a:blip>
          <a:stretch>
            <a:fillRect/>
          </a:stretch>
        </p:blipFill>
        <p:spPr>
          <a:xfrm>
            <a:off x="3140218" y="2030311"/>
            <a:ext cx="6329587" cy="886238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37"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38" name="Cloud Tool Database"/>
          <p:cNvSpPr txBox="1"/>
          <p:nvPr/>
        </p:nvSpPr>
        <p:spPr>
          <a:xfrm>
            <a:off x="12543444" y="983704"/>
            <a:ext cx="11048134" cy="1247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i="0" spc="0" sz="7500">
                <a:solidFill>
                  <a:srgbClr val="2776E2"/>
                </a:solidFill>
                <a:latin typeface="Arial"/>
                <a:ea typeface="Arial"/>
                <a:cs typeface="Arial"/>
                <a:sym typeface="Arial"/>
              </a:defRPr>
            </a:lvl1pPr>
          </a:lstStyle>
          <a:p>
            <a:pPr/>
            <a:r>
              <a:t>Cloud Tool Database</a:t>
            </a:r>
          </a:p>
        </p:txBody>
      </p:sp>
      <p:pic>
        <p:nvPicPr>
          <p:cNvPr id="139" name="Screenshot 2025-07-04 at 12.11.54 PM.png" descr="Screenshot 2025-07-04 at 12.11.54 PM.png"/>
          <p:cNvPicPr>
            <a:picLocks noChangeAspect="1"/>
          </p:cNvPicPr>
          <p:nvPr/>
        </p:nvPicPr>
        <p:blipFill>
          <a:blip r:embed="rId2">
            <a:extLst/>
          </a:blip>
          <a:stretch>
            <a:fillRect/>
          </a:stretch>
        </p:blipFill>
        <p:spPr>
          <a:xfrm>
            <a:off x="538979" y="2855028"/>
            <a:ext cx="11643763" cy="7212952"/>
          </a:xfrm>
          <a:prstGeom prst="rect">
            <a:avLst/>
          </a:prstGeom>
          <a:ln w="12700">
            <a:miter lim="400000"/>
          </a:ln>
        </p:spPr>
      </p:pic>
      <p:sp>
        <p:nvSpPr>
          <p:cNvPr id="140" name="The Cloud Tool Database in Vectric allows users to store and access a shared library of tools from any computer that’s signed into the same V&amp;Co account. For schools, this is incredibly valuable, as it ensures that every student and teacher is working fr"/>
          <p:cNvSpPr txBox="1"/>
          <p:nvPr>
            <p:ph type="body" sz="half" idx="1"/>
          </p:nvPr>
        </p:nvSpPr>
        <p:spPr>
          <a:xfrm>
            <a:off x="12674967" y="3037244"/>
            <a:ext cx="10256838" cy="8678205"/>
          </a:xfrm>
          <a:prstGeom prst="rect">
            <a:avLst/>
          </a:prstGeom>
        </p:spPr>
        <p:txBody>
          <a:bodyPr/>
          <a:lstStyle/>
          <a:p>
            <a:pPr marL="283028" indent="-283028">
              <a:lnSpc>
                <a:spcPct val="150000"/>
              </a:lnSpc>
              <a:defRPr spc="-35" sz="3500"/>
            </a:pPr>
            <a:r>
              <a:t>The </a:t>
            </a:r>
            <a:r>
              <a:rPr b="1" i="0">
                <a:solidFill>
                  <a:srgbClr val="2776E2"/>
                </a:solidFill>
              </a:rPr>
              <a:t>Cloud Tool Database</a:t>
            </a:r>
            <a:r>
              <a:t> in Vectric allows users to store and access a shared library of tools from any computer that’s signed into the same V&amp;Co account. For schools, this is incredibly valuable, as it ensures that every student and teacher is working from the same set of approved tools and cutting parameters, no matter which machine or workstation they’re using. This simplifies classroom management, improves safety, and ensures consistency across all projects.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ession 2 Summary"/>
          <p:cNvSpPr txBox="1"/>
          <p:nvPr>
            <p:ph type="ctrTitle"/>
          </p:nvPr>
        </p:nvSpPr>
        <p:spPr>
          <a:xfrm>
            <a:off x="574426" y="9557635"/>
            <a:ext cx="23235148" cy="2647065"/>
          </a:xfrm>
          <a:prstGeom prst="rect">
            <a:avLst/>
          </a:prstGeom>
        </p:spPr>
        <p:txBody>
          <a:bodyPr/>
          <a:lstStyle/>
          <a:p>
            <a:pPr/>
            <a:r>
              <a:t>Session 2 Summary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lesson guide // session 2"/>
          <p:cNvSpPr txBox="1"/>
          <p:nvPr>
            <p:ph type="body" idx="21"/>
          </p:nvPr>
        </p:nvSpPr>
        <p:spPr>
          <a:xfrm>
            <a:off x="622300" y="12325836"/>
            <a:ext cx="23241000" cy="555245"/>
          </a:xfrm>
          <a:prstGeom prst="rect">
            <a:avLst/>
          </a:prstGeom>
        </p:spPr>
        <p:txBody>
          <a:bodyPr/>
          <a:lstStyle/>
          <a:p>
            <a:pPr/>
            <a:r>
              <a:t>lesson guide // session 2</a:t>
            </a:r>
          </a:p>
        </p:txBody>
      </p:sp>
      <p:sp>
        <p:nvSpPr>
          <p:cNvPr id="67" name="Terminal Objectives"/>
          <p:cNvSpPr txBox="1"/>
          <p:nvPr>
            <p:ph type="title"/>
          </p:nvPr>
        </p:nvSpPr>
        <p:spPr>
          <a:xfrm>
            <a:off x="571500" y="1039869"/>
            <a:ext cx="23241000" cy="1951019"/>
          </a:xfrm>
          <a:prstGeom prst="rect">
            <a:avLst/>
          </a:prstGeom>
        </p:spPr>
        <p:txBody>
          <a:bodyPr/>
          <a:lstStyle/>
          <a:p>
            <a:pPr/>
            <a:r>
              <a:t>Terminal Objectives</a:t>
            </a:r>
          </a:p>
        </p:txBody>
      </p:sp>
      <p:sp>
        <p:nvSpPr>
          <p:cNvPr id="68" name="At the end of this session, you will be able to navigate the Vectric software environment, understand the differences between VCarve Desktop, VCarve Pro, and Aspire, and properly configure your default settings, material setup, machine configuration, and"/>
          <p:cNvSpPr txBox="1"/>
          <p:nvPr>
            <p:ph type="body" sz="half" idx="1"/>
          </p:nvPr>
        </p:nvSpPr>
        <p:spPr>
          <a:xfrm>
            <a:off x="1665026" y="3339714"/>
            <a:ext cx="14654122" cy="8484409"/>
          </a:xfrm>
          <a:prstGeom prst="rect">
            <a:avLst/>
          </a:prstGeom>
        </p:spPr>
        <p:txBody>
          <a:bodyPr/>
          <a:lstStyle>
            <a:lvl1pPr marL="468085" indent="-468085">
              <a:lnSpc>
                <a:spcPct val="150000"/>
              </a:lnSpc>
            </a:lvl1pPr>
          </a:lstStyle>
          <a:p>
            <a:pPr/>
            <a:r>
              <a:t>At the end of this session, you will be able to navigate the Vectric software environment, understand the differences between VCarve Desktop, VCarve Pro, and Aspire, and properly configure your default settings, material setup, machine configuration, and tool database.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lesson guide // session 2"/>
          <p:cNvSpPr txBox="1"/>
          <p:nvPr>
            <p:ph type="body" idx="21"/>
          </p:nvPr>
        </p:nvSpPr>
        <p:spPr>
          <a:xfrm>
            <a:off x="622300" y="12325836"/>
            <a:ext cx="23241000" cy="555245"/>
          </a:xfrm>
          <a:prstGeom prst="rect">
            <a:avLst/>
          </a:prstGeom>
        </p:spPr>
        <p:txBody>
          <a:bodyPr/>
          <a:lstStyle/>
          <a:p>
            <a:pPr/>
            <a:r>
              <a:t>lesson guide // session 2</a:t>
            </a:r>
          </a:p>
        </p:txBody>
      </p:sp>
      <p:sp>
        <p:nvSpPr>
          <p:cNvPr id="71" name="Enabling Objectives"/>
          <p:cNvSpPr txBox="1"/>
          <p:nvPr>
            <p:ph type="title"/>
          </p:nvPr>
        </p:nvSpPr>
        <p:spPr>
          <a:xfrm>
            <a:off x="571500" y="1039869"/>
            <a:ext cx="23241000" cy="1951019"/>
          </a:xfrm>
          <a:prstGeom prst="rect">
            <a:avLst/>
          </a:prstGeom>
        </p:spPr>
        <p:txBody>
          <a:bodyPr/>
          <a:lstStyle/>
          <a:p>
            <a:pPr/>
            <a:r>
              <a:t>Enabling Objectives</a:t>
            </a:r>
          </a:p>
        </p:txBody>
      </p:sp>
      <p:sp>
        <p:nvSpPr>
          <p:cNvPr id="72" name="Identify the key differences between VCarve Desktop, VCarve Pro, and Aspire.…"/>
          <p:cNvSpPr txBox="1"/>
          <p:nvPr>
            <p:ph type="body" idx="1"/>
          </p:nvPr>
        </p:nvSpPr>
        <p:spPr>
          <a:xfrm>
            <a:off x="1665026" y="3339714"/>
            <a:ext cx="21155548" cy="8484409"/>
          </a:xfrm>
          <a:prstGeom prst="rect">
            <a:avLst/>
          </a:prstGeom>
        </p:spPr>
        <p:txBody>
          <a:bodyPr/>
          <a:lstStyle/>
          <a:p>
            <a:pPr marL="468085" indent="-468085">
              <a:defRPr spc="-39" sz="3900"/>
            </a:pPr>
            <a:r>
              <a:t>Identify the key differences between VCarve Desktop, VCarve Pro, and Aspire.</a:t>
            </a:r>
          </a:p>
          <a:p>
            <a:pPr marL="468085" indent="-468085">
              <a:defRPr spc="-39" sz="3900"/>
            </a:pPr>
            <a:r>
              <a:t>Restore Vectric software to its default settings.</a:t>
            </a:r>
          </a:p>
          <a:p>
            <a:pPr marL="468085" indent="-468085">
              <a:defRPr spc="-39" sz="3900"/>
            </a:pPr>
            <a:r>
              <a:t>Configure material setup parameters, including size, thickness, and Z-zero position.</a:t>
            </a:r>
          </a:p>
          <a:p>
            <a:pPr marL="468085" indent="-468085">
              <a:defRPr spc="-39" sz="3900"/>
            </a:pPr>
            <a:r>
              <a:t>Adjust machine configuration settings appropriate to your specific CNC machine.</a:t>
            </a:r>
          </a:p>
          <a:p>
            <a:pPr marL="468085" indent="-468085">
              <a:defRPr spc="-39" sz="3900"/>
            </a:pPr>
            <a:r>
              <a:t>Access and edit the Tool Database, including adding, modifying, and selecting tools.</a:t>
            </a:r>
          </a:p>
          <a:p>
            <a:pPr marL="468085" indent="-468085">
              <a:defRPr spc="-39" sz="3900"/>
            </a:pPr>
            <a:r>
              <a:t>Understand the significance of each setting in ensuring accurate and safe machining.</a:t>
            </a:r>
          </a:p>
          <a:p>
            <a:pPr marL="468085" indent="-468085">
              <a:defRPr spc="-39" sz="3900"/>
            </a:pPr>
            <a:r>
              <a:t>Learn how to upload and download databases from the cloud.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75"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76" name="Welcome to the…"/>
          <p:cNvSpPr txBox="1"/>
          <p:nvPr/>
        </p:nvSpPr>
        <p:spPr>
          <a:xfrm>
            <a:off x="12543444" y="983704"/>
            <a:ext cx="10256838" cy="27723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nSpc>
                <a:spcPct val="100000"/>
              </a:lnSpc>
              <a:spcBef>
                <a:spcPts val="0"/>
              </a:spcBef>
              <a:defRPr b="1" i="0" spc="0" sz="7200">
                <a:solidFill>
                  <a:srgbClr val="2776E2"/>
                </a:solidFill>
                <a:latin typeface="Arial"/>
                <a:ea typeface="Arial"/>
                <a:cs typeface="Arial"/>
                <a:sym typeface="Arial"/>
              </a:defRPr>
            </a:pPr>
            <a:r>
              <a:t>Welcome to the </a:t>
            </a:r>
          </a:p>
          <a:p>
            <a:pPr>
              <a:lnSpc>
                <a:spcPct val="100000"/>
              </a:lnSpc>
              <a:spcBef>
                <a:spcPts val="0"/>
              </a:spcBef>
              <a:defRPr b="1" i="0" spc="0" sz="7200">
                <a:solidFill>
                  <a:srgbClr val="2776E2"/>
                </a:solidFill>
                <a:latin typeface="Arial"/>
                <a:ea typeface="Arial"/>
                <a:cs typeface="Arial"/>
                <a:sym typeface="Arial"/>
              </a:defRPr>
            </a:pPr>
            <a:r>
              <a:t>Vectric Environment</a:t>
            </a:r>
          </a:p>
        </p:txBody>
      </p:sp>
      <p:pic>
        <p:nvPicPr>
          <p:cNvPr id="77" name="vectric-aspire-v12-2890__58769.png" descr="vectric-aspire-v12-2890__58769.png"/>
          <p:cNvPicPr>
            <a:picLocks noChangeAspect="1"/>
          </p:cNvPicPr>
          <p:nvPr/>
        </p:nvPicPr>
        <p:blipFill>
          <a:blip r:embed="rId3">
            <a:extLst/>
          </a:blip>
          <a:stretch>
            <a:fillRect/>
          </a:stretch>
        </p:blipFill>
        <p:spPr>
          <a:xfrm>
            <a:off x="3421959" y="7667900"/>
            <a:ext cx="5329939" cy="3997455"/>
          </a:xfrm>
          <a:prstGeom prst="rect">
            <a:avLst/>
          </a:prstGeom>
          <a:ln w="12700">
            <a:miter lim="400000"/>
          </a:ln>
        </p:spPr>
      </p:pic>
      <p:pic>
        <p:nvPicPr>
          <p:cNvPr id="78" name="vcarvepro-500x142-1.png" descr="vcarvepro-500x142-1.png"/>
          <p:cNvPicPr>
            <a:picLocks noChangeAspect="1"/>
          </p:cNvPicPr>
          <p:nvPr/>
        </p:nvPicPr>
        <p:blipFill>
          <a:blip r:embed="rId4">
            <a:extLst/>
          </a:blip>
          <a:stretch>
            <a:fillRect/>
          </a:stretch>
        </p:blipFill>
        <p:spPr>
          <a:xfrm>
            <a:off x="2911928" y="5559803"/>
            <a:ext cx="6350001" cy="1803401"/>
          </a:xfrm>
          <a:prstGeom prst="rect">
            <a:avLst/>
          </a:prstGeom>
          <a:ln w="12700">
            <a:miter lim="400000"/>
          </a:ln>
        </p:spPr>
      </p:pic>
      <p:pic>
        <p:nvPicPr>
          <p:cNvPr id="79" name="vcarvedesktop-500x142__39089.png" descr="vcarvedesktop-500x142__39089.png"/>
          <p:cNvPicPr>
            <a:picLocks noChangeAspect="1"/>
          </p:cNvPicPr>
          <p:nvPr/>
        </p:nvPicPr>
        <p:blipFill>
          <a:blip r:embed="rId5">
            <a:extLst/>
          </a:blip>
          <a:stretch>
            <a:fillRect/>
          </a:stretch>
        </p:blipFill>
        <p:spPr>
          <a:xfrm>
            <a:off x="2916115" y="2253230"/>
            <a:ext cx="6341627" cy="1803401"/>
          </a:xfrm>
          <a:prstGeom prst="rect">
            <a:avLst/>
          </a:prstGeom>
          <a:ln w="12700">
            <a:miter lim="400000"/>
          </a:ln>
        </p:spPr>
      </p:pic>
      <p:sp>
        <p:nvSpPr>
          <p:cNvPr id="80" name="The Vectric Environment refers to the entire user interface and ecosystem within Vectric software - whether you're using VCarve Desktop, VCarve Pro, or Aspire. It includes all the tools, settings, and views you interact with when designing and preparing "/>
          <p:cNvSpPr txBox="1"/>
          <p:nvPr>
            <p:ph type="body" sz="half" idx="1"/>
          </p:nvPr>
        </p:nvSpPr>
        <p:spPr>
          <a:xfrm>
            <a:off x="12543444" y="3434715"/>
            <a:ext cx="10256838" cy="8470213"/>
          </a:xfrm>
          <a:prstGeom prst="rect">
            <a:avLst/>
          </a:prstGeom>
        </p:spPr>
        <p:txBody>
          <a:bodyPr/>
          <a:lstStyle/>
          <a:p>
            <a:pPr marL="0" indent="0">
              <a:lnSpc>
                <a:spcPct val="150000"/>
              </a:lnSpc>
              <a:buClrTx/>
              <a:buSzTx/>
              <a:buNone/>
              <a:defRPr spc="-24" sz="2400"/>
            </a:pPr>
            <a:r>
              <a:t>The </a:t>
            </a:r>
            <a:r>
              <a:rPr b="1"/>
              <a:t>Vectric Environment</a:t>
            </a:r>
            <a:r>
              <a:t> refers to the entire user interface and ecosystem within Vectric software - whether you're using VCarve Desktop, VCarve Pro, or Aspire. It includes all the tools, settings, and views you interact with when designing and preparing files for CNC machining.</a:t>
            </a:r>
            <a:endParaRPr b="1">
              <a:solidFill>
                <a:srgbClr val="2776E2"/>
              </a:solidFill>
            </a:endParaRPr>
          </a:p>
          <a:p>
            <a:pPr lvl="1">
              <a:lnSpc>
                <a:spcPct val="150000"/>
              </a:lnSpc>
              <a:defRPr spc="-24" sz="2400"/>
            </a:pPr>
            <a:r>
              <a:rPr b="1">
                <a:solidFill>
                  <a:srgbClr val="2776E2"/>
                </a:solidFill>
              </a:rPr>
              <a:t>VCarve Desktop</a:t>
            </a:r>
            <a:r>
              <a:t> is ideal for hobbyists, with a 25" x 25" size limit and core 2D and 2.5D toolpath features.</a:t>
            </a:r>
            <a:endParaRPr b="1">
              <a:solidFill>
                <a:srgbClr val="2776E2"/>
              </a:solidFill>
            </a:endParaRPr>
          </a:p>
          <a:p>
            <a:pPr lvl="1">
              <a:lnSpc>
                <a:spcPct val="150000"/>
              </a:lnSpc>
              <a:defRPr spc="-24" sz="2400"/>
            </a:pPr>
            <a:r>
              <a:rPr b="1">
                <a:solidFill>
                  <a:srgbClr val="2776E2"/>
                </a:solidFill>
              </a:rPr>
              <a:t>VCarve Pro </a:t>
            </a:r>
            <a:r>
              <a:t>removes the size restriction and adds features like nesting, tiling, and rotary axis support, making it suitable for business and educational environments.</a:t>
            </a:r>
            <a:endParaRPr b="1">
              <a:solidFill>
                <a:srgbClr val="2776E2"/>
              </a:solidFill>
            </a:endParaRPr>
          </a:p>
          <a:p>
            <a:pPr lvl="1">
              <a:lnSpc>
                <a:spcPct val="150000"/>
              </a:lnSpc>
              <a:defRPr spc="-24" sz="2400"/>
            </a:pPr>
            <a:r>
              <a:rPr b="1">
                <a:solidFill>
                  <a:srgbClr val="2776E2"/>
                </a:solidFill>
              </a:rPr>
              <a:t>Aspire </a:t>
            </a:r>
            <a:r>
              <a:t>includes everything in VCarve Pro plus full 3D modelling capabilities, allowing users to create and machine their own 3D designs from scratch.</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85"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86" name="Restoring Settings"/>
          <p:cNvSpPr txBox="1"/>
          <p:nvPr/>
        </p:nvSpPr>
        <p:spPr>
          <a:xfrm>
            <a:off x="12543444" y="983704"/>
            <a:ext cx="10256838" cy="1217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i="0" spc="0" sz="7500">
                <a:solidFill>
                  <a:srgbClr val="2776E2"/>
                </a:solidFill>
                <a:latin typeface="Arial"/>
                <a:ea typeface="Arial"/>
                <a:cs typeface="Arial"/>
                <a:sym typeface="Arial"/>
              </a:defRPr>
            </a:lvl1pPr>
          </a:lstStyle>
          <a:p>
            <a:pPr/>
            <a:r>
              <a:t>Restoring Settings</a:t>
            </a:r>
          </a:p>
        </p:txBody>
      </p:sp>
      <p:pic>
        <p:nvPicPr>
          <p:cNvPr id="87" name="Screenshot 2025-07-04 at 11.18.00 AM.png" descr="Screenshot 2025-07-04 at 11.18.00 AM.png"/>
          <p:cNvPicPr>
            <a:picLocks noChangeAspect="1"/>
          </p:cNvPicPr>
          <p:nvPr/>
        </p:nvPicPr>
        <p:blipFill>
          <a:blip r:embed="rId2">
            <a:extLst/>
          </a:blip>
          <a:stretch>
            <a:fillRect/>
          </a:stretch>
        </p:blipFill>
        <p:spPr>
          <a:xfrm>
            <a:off x="913673" y="3432785"/>
            <a:ext cx="11076195" cy="6512227"/>
          </a:xfrm>
          <a:prstGeom prst="rect">
            <a:avLst/>
          </a:prstGeom>
          <a:ln w="12700">
            <a:miter lim="400000"/>
          </a:ln>
        </p:spPr>
      </p:pic>
      <p:pic>
        <p:nvPicPr>
          <p:cNvPr id="88" name="Screenshot 2025-07-04 at 11.22.34 AM.png" descr="Screenshot 2025-07-04 at 11.22.34 AM.png"/>
          <p:cNvPicPr>
            <a:picLocks noChangeAspect="1"/>
          </p:cNvPicPr>
          <p:nvPr/>
        </p:nvPicPr>
        <p:blipFill>
          <a:blip r:embed="rId3">
            <a:extLst/>
          </a:blip>
          <a:stretch>
            <a:fillRect/>
          </a:stretch>
        </p:blipFill>
        <p:spPr>
          <a:xfrm>
            <a:off x="691293" y="2569514"/>
            <a:ext cx="3843033" cy="1994858"/>
          </a:xfrm>
          <a:prstGeom prst="rect">
            <a:avLst/>
          </a:prstGeom>
          <a:ln w="12700">
            <a:miter lim="400000"/>
          </a:ln>
        </p:spPr>
      </p:pic>
      <p:sp>
        <p:nvSpPr>
          <p:cNvPr id="89" name="The Restore ALL Original Settings. feature in Vectric is a safety net - like a factory reset button for your software.…"/>
          <p:cNvSpPr txBox="1"/>
          <p:nvPr>
            <p:ph type="body" sz="half" idx="1"/>
          </p:nvPr>
        </p:nvSpPr>
        <p:spPr>
          <a:xfrm>
            <a:off x="12674967" y="3037244"/>
            <a:ext cx="10256839" cy="7303309"/>
          </a:xfrm>
          <a:prstGeom prst="rect">
            <a:avLst/>
          </a:prstGeom>
        </p:spPr>
        <p:txBody>
          <a:bodyPr/>
          <a:lstStyle/>
          <a:p>
            <a:pPr>
              <a:lnSpc>
                <a:spcPct val="150000"/>
              </a:lnSpc>
            </a:pPr>
            <a:r>
              <a:t>The </a:t>
            </a:r>
            <a:r>
              <a:rPr b="1" i="0">
                <a:solidFill>
                  <a:srgbClr val="2776E2"/>
                </a:solidFill>
              </a:rPr>
              <a:t>Restore ALL Original Settings</a:t>
            </a:r>
            <a:r>
              <a:t>.</a:t>
            </a:r>
            <a:r>
              <a:rPr b="1"/>
              <a:t> </a:t>
            </a:r>
            <a:r>
              <a:t>feature in Vectric is a safety net - like a factory reset button for your software. </a:t>
            </a:r>
          </a:p>
          <a:p>
            <a:pPr>
              <a:lnSpc>
                <a:spcPct val="150000"/>
              </a:lnSpc>
            </a:pPr>
            <a:r>
              <a:t>It is beneficial for fixing misconfigurations and troubleshooting glitches.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92"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93" name="Material Management"/>
          <p:cNvSpPr txBox="1"/>
          <p:nvPr/>
        </p:nvSpPr>
        <p:spPr>
          <a:xfrm>
            <a:off x="12543444" y="983704"/>
            <a:ext cx="10256838" cy="1217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i="0" spc="0" sz="7500">
                <a:solidFill>
                  <a:srgbClr val="2776E2"/>
                </a:solidFill>
                <a:latin typeface="Arial"/>
                <a:ea typeface="Arial"/>
                <a:cs typeface="Arial"/>
                <a:sym typeface="Arial"/>
              </a:defRPr>
            </a:lvl1pPr>
          </a:lstStyle>
          <a:p>
            <a:pPr/>
            <a:r>
              <a:t>Material Management</a:t>
            </a:r>
          </a:p>
        </p:txBody>
      </p:sp>
      <p:sp>
        <p:nvSpPr>
          <p:cNvPr id="94" name="The Material Management menu in Vectric software allows you to create, organize, and save preset material settings for various project types.…"/>
          <p:cNvSpPr txBox="1"/>
          <p:nvPr>
            <p:ph type="body" sz="half" idx="1"/>
          </p:nvPr>
        </p:nvSpPr>
        <p:spPr>
          <a:xfrm>
            <a:off x="12674967" y="3037244"/>
            <a:ext cx="10256838" cy="7303309"/>
          </a:xfrm>
          <a:prstGeom prst="rect">
            <a:avLst/>
          </a:prstGeom>
        </p:spPr>
        <p:txBody>
          <a:bodyPr/>
          <a:lstStyle/>
          <a:p>
            <a:pPr>
              <a:lnSpc>
                <a:spcPct val="150000"/>
              </a:lnSpc>
            </a:pPr>
            <a:r>
              <a:t>The </a:t>
            </a:r>
            <a:r>
              <a:rPr b="1" i="0">
                <a:solidFill>
                  <a:srgbClr val="2776E2"/>
                </a:solidFill>
              </a:rPr>
              <a:t>Material Management</a:t>
            </a:r>
            <a:r>
              <a:t> menu in Vectric software allows you to create, organize, and save preset material settings for various project types.</a:t>
            </a:r>
          </a:p>
          <a:p>
            <a:pPr>
              <a:lnSpc>
                <a:spcPct val="150000"/>
              </a:lnSpc>
            </a:pPr>
            <a:r>
              <a:t>It can create confusion and the potential for human error, so it is recommended that you only have one </a:t>
            </a:r>
            <a:r>
              <a:rPr b="1" i="0">
                <a:solidFill>
                  <a:srgbClr val="2776E2"/>
                </a:solidFill>
              </a:rPr>
              <a:t>Material</a:t>
            </a:r>
            <a:r>
              <a:t> in your settings to begin (</a:t>
            </a:r>
            <a:r>
              <a:rPr b="1" i="0">
                <a:solidFill>
                  <a:srgbClr val="2776E2"/>
                </a:solidFill>
              </a:rPr>
              <a:t>Hardwood</a:t>
            </a:r>
            <a:r>
              <a:t>).</a:t>
            </a:r>
          </a:p>
        </p:txBody>
      </p:sp>
      <p:pic>
        <p:nvPicPr>
          <p:cNvPr id="95" name="Screenshot 2025-07-04 at 11.33.41 AM.png" descr="Screenshot 2025-07-04 at 11.33.41 AM.png"/>
          <p:cNvPicPr>
            <a:picLocks noChangeAspect="1"/>
          </p:cNvPicPr>
          <p:nvPr/>
        </p:nvPicPr>
        <p:blipFill>
          <a:blip r:embed="rId2">
            <a:extLst/>
          </a:blip>
          <a:stretch>
            <a:fillRect/>
          </a:stretch>
        </p:blipFill>
        <p:spPr>
          <a:xfrm>
            <a:off x="1026408" y="3495244"/>
            <a:ext cx="11076194" cy="6725512"/>
          </a:xfrm>
          <a:prstGeom prst="rect">
            <a:avLst/>
          </a:prstGeom>
          <a:ln w="12700">
            <a:miter lim="400000"/>
          </a:ln>
        </p:spPr>
      </p:pic>
      <p:pic>
        <p:nvPicPr>
          <p:cNvPr id="96" name="Screenshot 2025-07-04 at 11.32.50 AM.png" descr="Screenshot 2025-07-04 at 11.32.50 AM.png"/>
          <p:cNvPicPr>
            <a:picLocks noChangeAspect="1"/>
          </p:cNvPicPr>
          <p:nvPr/>
        </p:nvPicPr>
        <p:blipFill>
          <a:blip r:embed="rId3">
            <a:extLst/>
          </a:blip>
          <a:stretch>
            <a:fillRect/>
          </a:stretch>
        </p:blipFill>
        <p:spPr>
          <a:xfrm>
            <a:off x="767881" y="2698541"/>
            <a:ext cx="3843034" cy="187188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99"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00" name="Machine Configuration"/>
          <p:cNvSpPr txBox="1"/>
          <p:nvPr/>
        </p:nvSpPr>
        <p:spPr>
          <a:xfrm>
            <a:off x="12543444" y="983704"/>
            <a:ext cx="11048134" cy="1247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i="0" spc="0" sz="7500">
                <a:solidFill>
                  <a:srgbClr val="2776E2"/>
                </a:solidFill>
                <a:latin typeface="Arial"/>
                <a:ea typeface="Arial"/>
                <a:cs typeface="Arial"/>
                <a:sym typeface="Arial"/>
              </a:defRPr>
            </a:lvl1pPr>
          </a:lstStyle>
          <a:p>
            <a:pPr/>
            <a:r>
              <a:t>Machine Configuration</a:t>
            </a:r>
          </a:p>
        </p:txBody>
      </p:sp>
      <p:sp>
        <p:nvSpPr>
          <p:cNvPr id="101" name="By default, the software will come with several Machine Configurations. It is highly recommended that you delete all of them, and only install the machine that you will be utilizing in your woodshop."/>
          <p:cNvSpPr txBox="1"/>
          <p:nvPr>
            <p:ph type="body" sz="half" idx="1"/>
          </p:nvPr>
        </p:nvSpPr>
        <p:spPr>
          <a:xfrm>
            <a:off x="12674967" y="3037244"/>
            <a:ext cx="10256838" cy="7303309"/>
          </a:xfrm>
          <a:prstGeom prst="rect">
            <a:avLst/>
          </a:prstGeom>
        </p:spPr>
        <p:txBody>
          <a:bodyPr/>
          <a:lstStyle/>
          <a:p>
            <a:pPr>
              <a:lnSpc>
                <a:spcPct val="150000"/>
              </a:lnSpc>
            </a:pPr>
            <a:r>
              <a:t>By default, the software will come with several </a:t>
            </a:r>
            <a:r>
              <a:rPr b="1" i="0">
                <a:solidFill>
                  <a:srgbClr val="2776E2"/>
                </a:solidFill>
              </a:rPr>
              <a:t>Machine Configurations</a:t>
            </a:r>
            <a:r>
              <a:t>. It is highly recommended that you delete all of them, and only install the machine that you will be utilizing in your woodshop.</a:t>
            </a:r>
          </a:p>
        </p:txBody>
      </p:sp>
      <p:pic>
        <p:nvPicPr>
          <p:cNvPr id="102" name="Screenshot 2025-07-16 at 4.25.31 PM.png" descr="Screenshot 2025-07-16 at 4.25.31 PM.png"/>
          <p:cNvPicPr>
            <a:picLocks noChangeAspect="1"/>
          </p:cNvPicPr>
          <p:nvPr/>
        </p:nvPicPr>
        <p:blipFill>
          <a:blip r:embed="rId2">
            <a:extLst/>
          </a:blip>
          <a:stretch>
            <a:fillRect/>
          </a:stretch>
        </p:blipFill>
        <p:spPr>
          <a:xfrm>
            <a:off x="1998959" y="1571148"/>
            <a:ext cx="8970912" cy="5490480"/>
          </a:xfrm>
          <a:prstGeom prst="rect">
            <a:avLst/>
          </a:prstGeom>
          <a:ln w="12700">
            <a:miter lim="400000"/>
          </a:ln>
        </p:spPr>
      </p:pic>
      <p:pic>
        <p:nvPicPr>
          <p:cNvPr id="103" name="Screenshot 2025-07-16 at 4.28.04 PM.png" descr="Screenshot 2025-07-16 at 4.28.04 PM.png"/>
          <p:cNvPicPr>
            <a:picLocks noChangeAspect="1"/>
          </p:cNvPicPr>
          <p:nvPr/>
        </p:nvPicPr>
        <p:blipFill>
          <a:blip r:embed="rId3">
            <a:extLst/>
          </a:blip>
          <a:stretch>
            <a:fillRect/>
          </a:stretch>
        </p:blipFill>
        <p:spPr>
          <a:xfrm>
            <a:off x="1845289" y="8061538"/>
            <a:ext cx="5765801" cy="3111501"/>
          </a:xfrm>
          <a:prstGeom prst="rect">
            <a:avLst/>
          </a:prstGeom>
          <a:ln w="12700">
            <a:miter lim="400000"/>
          </a:ln>
        </p:spPr>
      </p:pic>
      <p:pic>
        <p:nvPicPr>
          <p:cNvPr id="104" name="Screenshot 2025-07-16 at 4.28.39 PM.png" descr="Screenshot 2025-07-16 at 4.28.39 PM.png"/>
          <p:cNvPicPr>
            <a:picLocks noChangeAspect="1"/>
          </p:cNvPicPr>
          <p:nvPr/>
        </p:nvPicPr>
        <p:blipFill>
          <a:blip r:embed="rId4">
            <a:extLst/>
          </a:blip>
          <a:stretch>
            <a:fillRect/>
          </a:stretch>
        </p:blipFill>
        <p:spPr>
          <a:xfrm>
            <a:off x="7887579" y="7414195"/>
            <a:ext cx="3176876" cy="440618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07"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08" name="Delete Tool Databases"/>
          <p:cNvSpPr txBox="1"/>
          <p:nvPr/>
        </p:nvSpPr>
        <p:spPr>
          <a:xfrm>
            <a:off x="12543444" y="983704"/>
            <a:ext cx="11048134" cy="1247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i="0" spc="0" sz="7500">
                <a:solidFill>
                  <a:srgbClr val="2776E2"/>
                </a:solidFill>
                <a:latin typeface="Arial"/>
                <a:ea typeface="Arial"/>
                <a:cs typeface="Arial"/>
                <a:sym typeface="Arial"/>
              </a:defRPr>
            </a:lvl1pPr>
          </a:lstStyle>
          <a:p>
            <a:pPr/>
            <a:r>
              <a:t>Delete Tool Databases</a:t>
            </a:r>
          </a:p>
        </p:txBody>
      </p:sp>
      <p:sp>
        <p:nvSpPr>
          <p:cNvPr id="109" name="By default, the software will come with several Tool Databases installed. It is highly recommended that you delete all of them, and only install the tools that you will be utilizing in your woodshop."/>
          <p:cNvSpPr txBox="1"/>
          <p:nvPr>
            <p:ph type="body" sz="half" idx="1"/>
          </p:nvPr>
        </p:nvSpPr>
        <p:spPr>
          <a:xfrm>
            <a:off x="12674967" y="3037244"/>
            <a:ext cx="10256838" cy="7303309"/>
          </a:xfrm>
          <a:prstGeom prst="rect">
            <a:avLst/>
          </a:prstGeom>
        </p:spPr>
        <p:txBody>
          <a:bodyPr/>
          <a:lstStyle>
            <a:lvl1pPr>
              <a:lnSpc>
                <a:spcPct val="150000"/>
              </a:lnSpc>
            </a:lvl1pPr>
          </a:lstStyle>
          <a:p>
            <a:pPr/>
            <a:r>
              <a:t>By default, the software will come with several Tool Databases installed. It is highly recommended that you delete all of them, and only install the tools that you will be utilizing in your woodshop.</a:t>
            </a:r>
          </a:p>
        </p:txBody>
      </p:sp>
      <p:pic>
        <p:nvPicPr>
          <p:cNvPr id="110" name="Screenshot 2025-07-04 at 11.39.39 AM.png" descr="Screenshot 2025-07-04 at 11.39.39 AM.png"/>
          <p:cNvPicPr>
            <a:picLocks noChangeAspect="1"/>
          </p:cNvPicPr>
          <p:nvPr/>
        </p:nvPicPr>
        <p:blipFill>
          <a:blip r:embed="rId2">
            <a:extLst/>
          </a:blip>
          <a:stretch>
            <a:fillRect/>
          </a:stretch>
        </p:blipFill>
        <p:spPr>
          <a:xfrm>
            <a:off x="538173" y="2987545"/>
            <a:ext cx="11645376" cy="694791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Line"/>
          <p:cNvSpPr/>
          <p:nvPr/>
        </p:nvSpPr>
        <p:spPr>
          <a:xfrm>
            <a:off x="635000" y="12192000"/>
            <a:ext cx="23114000" cy="0"/>
          </a:xfrm>
          <a:prstGeom prst="line">
            <a:avLst/>
          </a:prstGeom>
          <a:ln w="38100">
            <a:solidFill>
              <a:srgbClr val="212121"/>
            </a:solidFill>
            <a:miter lim="400000"/>
          </a:ln>
        </p:spPr>
        <p:txBody>
          <a:bodyPr lIns="50800" tIns="50800" rIns="50800" bIns="5080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13" name="Line"/>
          <p:cNvSpPr/>
          <p:nvPr/>
        </p:nvSpPr>
        <p:spPr>
          <a:xfrm>
            <a:off x="639142" y="692907"/>
            <a:ext cx="23114001" cy="1"/>
          </a:xfrm>
          <a:prstGeom prst="line">
            <a:avLst/>
          </a:prstGeom>
          <a:ln w="114300">
            <a:solidFill>
              <a:srgbClr val="212121"/>
            </a:solidFill>
            <a:miter lim="400000"/>
          </a:ln>
        </p:spPr>
        <p:txBody>
          <a:bodyPr lIns="0" tIns="0" rIns="0" bIns="0" anchor="ctr"/>
          <a:lstStyle/>
          <a:p>
            <a:pPr algn="ctr" defTabSz="584200">
              <a:lnSpc>
                <a:spcPct val="100000"/>
              </a:lnSpc>
              <a:spcBef>
                <a:spcPts val="0"/>
              </a:spcBef>
              <a:defRPr b="1" cap="all" i="0" spc="156" sz="2600">
                <a:solidFill>
                  <a:srgbClr val="FFFFFF"/>
                </a:solidFill>
                <a:latin typeface="Founders Grotesk Condensed"/>
                <a:ea typeface="Founders Grotesk Condensed"/>
                <a:cs typeface="Founders Grotesk Condensed"/>
                <a:sym typeface="Founders Grotesk Condensed"/>
              </a:defRPr>
            </a:pPr>
          </a:p>
        </p:txBody>
      </p:sp>
      <p:sp>
        <p:nvSpPr>
          <p:cNvPr id="114" name="Create Tool Groups"/>
          <p:cNvSpPr txBox="1"/>
          <p:nvPr/>
        </p:nvSpPr>
        <p:spPr>
          <a:xfrm>
            <a:off x="12543444" y="983704"/>
            <a:ext cx="11048134" cy="12476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nSpc>
                <a:spcPct val="100000"/>
              </a:lnSpc>
              <a:spcBef>
                <a:spcPts val="0"/>
              </a:spcBef>
              <a:defRPr b="1" i="0" spc="0" sz="7500">
                <a:solidFill>
                  <a:srgbClr val="2776E2"/>
                </a:solidFill>
                <a:latin typeface="Arial"/>
                <a:ea typeface="Arial"/>
                <a:cs typeface="Arial"/>
                <a:sym typeface="Arial"/>
              </a:defRPr>
            </a:lvl1pPr>
          </a:lstStyle>
          <a:p>
            <a:pPr/>
            <a:r>
              <a:t>Create Tool Groups</a:t>
            </a:r>
          </a:p>
        </p:txBody>
      </p:sp>
      <p:sp>
        <p:nvSpPr>
          <p:cNvPr id="115" name="Add A Group to your Hardwood database, and begin creating your tool groups and subgroups based on the tools that you have available."/>
          <p:cNvSpPr txBox="1"/>
          <p:nvPr>
            <p:ph type="body" sz="half" idx="1"/>
          </p:nvPr>
        </p:nvSpPr>
        <p:spPr>
          <a:xfrm>
            <a:off x="12674967" y="3037244"/>
            <a:ext cx="10256838" cy="7303309"/>
          </a:xfrm>
          <a:prstGeom prst="rect">
            <a:avLst/>
          </a:prstGeom>
        </p:spPr>
        <p:txBody>
          <a:bodyPr/>
          <a:lstStyle/>
          <a:p>
            <a:pPr>
              <a:lnSpc>
                <a:spcPct val="150000"/>
              </a:lnSpc>
            </a:pPr>
            <a:r>
              <a:rPr b="1" i="0">
                <a:solidFill>
                  <a:srgbClr val="2776E2"/>
                </a:solidFill>
              </a:rPr>
              <a:t>Add A Group</a:t>
            </a:r>
            <a:r>
              <a:t> to your Hardwood database, and begin creating your tool groups and subgroups based on the tools that you have available.</a:t>
            </a:r>
          </a:p>
        </p:txBody>
      </p:sp>
      <p:pic>
        <p:nvPicPr>
          <p:cNvPr id="116" name="Screenshot 2025-07-04 at 11.43.37 AM.png" descr="Screenshot 2025-07-04 at 11.43.37 AM.png"/>
          <p:cNvPicPr>
            <a:picLocks noChangeAspect="1"/>
          </p:cNvPicPr>
          <p:nvPr/>
        </p:nvPicPr>
        <p:blipFill>
          <a:blip r:embed="rId2">
            <a:extLst/>
          </a:blip>
          <a:stretch>
            <a:fillRect/>
          </a:stretch>
        </p:blipFill>
        <p:spPr>
          <a:xfrm>
            <a:off x="575751" y="2900687"/>
            <a:ext cx="11645376" cy="712163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8_Academy">
  <a:themeElements>
    <a:clrScheme name="28_Academy">
      <a:dk1>
        <a:srgbClr val="000000"/>
      </a:dk1>
      <a:lt1>
        <a:srgbClr val="00003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all" i="0" spc="156" strike="noStrike" sz="2600" u="none" kumimoji="0" normalizeH="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all" i="0" spc="156" strike="noStrike" sz="2600" u="none" kumimoji="0" normalizeH="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80000"/>
          </a:lnSpc>
          <a:spcBef>
            <a:spcPts val="3600"/>
          </a:spcBef>
          <a:spcAft>
            <a:spcPts val="0"/>
          </a:spcAft>
          <a:buClrTx/>
          <a:buSzTx/>
          <a:buFontTx/>
          <a:buNone/>
          <a:tabLst/>
          <a:defRPr b="0" baseline="0" cap="none" i="1" spc="-44" strike="noStrike" sz="4400" u="none" kumimoji="0" normalizeH="0">
            <a:ln>
              <a:noFill/>
            </a:ln>
            <a:solidFill>
              <a:srgbClr val="000000"/>
            </a:solidFill>
            <a:effectLst/>
            <a:uFillTx/>
            <a:latin typeface="Montserrat Medium"/>
            <a:ea typeface="Montserrat Medium"/>
            <a:cs typeface="Montserrat Medium"/>
            <a:sym typeface="Montserra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